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2"/>
  </p:notesMasterIdLst>
  <p:sldIdLst>
    <p:sldId id="2007577420" r:id="rId2"/>
    <p:sldId id="2007577502" r:id="rId3"/>
    <p:sldId id="2007577504" r:id="rId4"/>
    <p:sldId id="2007577503" r:id="rId5"/>
    <p:sldId id="2007577479" r:id="rId6"/>
    <p:sldId id="2007577506" r:id="rId7"/>
    <p:sldId id="2007577507" r:id="rId8"/>
    <p:sldId id="2007577508" r:id="rId9"/>
    <p:sldId id="258" r:id="rId10"/>
    <p:sldId id="2007577426" r:id="rId11"/>
    <p:sldId id="2007577458" r:id="rId12"/>
    <p:sldId id="2007577428" r:id="rId13"/>
    <p:sldId id="2007577474" r:id="rId14"/>
    <p:sldId id="2007577473" r:id="rId15"/>
    <p:sldId id="2007577475" r:id="rId16"/>
    <p:sldId id="2007577465" r:id="rId17"/>
    <p:sldId id="2007577463" r:id="rId18"/>
    <p:sldId id="2007577476" r:id="rId19"/>
    <p:sldId id="2007577509" r:id="rId20"/>
    <p:sldId id="2007577477" r:id="rId21"/>
    <p:sldId id="2007577464" r:id="rId22"/>
    <p:sldId id="2007577430" r:id="rId23"/>
    <p:sldId id="2007577460" r:id="rId24"/>
    <p:sldId id="2007577462" r:id="rId25"/>
    <p:sldId id="2007577466" r:id="rId26"/>
    <p:sldId id="2007577469" r:id="rId27"/>
    <p:sldId id="2007577467" r:id="rId28"/>
    <p:sldId id="2007577471" r:id="rId29"/>
    <p:sldId id="2007577472" r:id="rId30"/>
    <p:sldId id="2007577432" r:id="rId31"/>
    <p:sldId id="2007577448" r:id="rId32"/>
    <p:sldId id="2007577453" r:id="rId33"/>
    <p:sldId id="2007577152" r:id="rId34"/>
    <p:sldId id="2007577452" r:id="rId35"/>
    <p:sldId id="2007577451" r:id="rId36"/>
    <p:sldId id="2007577436" r:id="rId37"/>
    <p:sldId id="2007577454" r:id="rId38"/>
    <p:sldId id="2007577455" r:id="rId39"/>
    <p:sldId id="2007577437" r:id="rId40"/>
    <p:sldId id="2007577434" r:id="rId41"/>
    <p:sldId id="2007577480" r:id="rId42"/>
    <p:sldId id="2007577481" r:id="rId43"/>
    <p:sldId id="2007577485" r:id="rId44"/>
    <p:sldId id="2007577510" r:id="rId45"/>
    <p:sldId id="2007577439" r:id="rId46"/>
    <p:sldId id="2007577438" r:id="rId47"/>
    <p:sldId id="2007577484" r:id="rId48"/>
    <p:sldId id="2007577483" r:id="rId49"/>
    <p:sldId id="2007577488" r:id="rId50"/>
    <p:sldId id="2007577511" r:id="rId51"/>
    <p:sldId id="2007577461" r:id="rId52"/>
    <p:sldId id="2007577490" r:id="rId53"/>
    <p:sldId id="2007577489" r:id="rId54"/>
    <p:sldId id="2007577492" r:id="rId55"/>
    <p:sldId id="2007577491" r:id="rId56"/>
    <p:sldId id="2007577440" r:id="rId57"/>
    <p:sldId id="2007577499" r:id="rId58"/>
    <p:sldId id="2007577493" r:id="rId59"/>
    <p:sldId id="2007577495" r:id="rId60"/>
    <p:sldId id="2007577494" r:id="rId61"/>
    <p:sldId id="2007577496" r:id="rId62"/>
    <p:sldId id="2007577443" r:id="rId63"/>
    <p:sldId id="2007577497" r:id="rId64"/>
    <p:sldId id="2007577501" r:id="rId65"/>
    <p:sldId id="2007577498" r:id="rId66"/>
    <p:sldId id="2007577500" r:id="rId67"/>
    <p:sldId id="2007577444" r:id="rId68"/>
    <p:sldId id="2007577505" r:id="rId69"/>
    <p:sldId id="2007577446" r:id="rId70"/>
    <p:sldId id="2007577445" r:id="rId71"/>
  </p:sldIdLst>
  <p:sldSz cx="12192000" cy="6858000"/>
  <p:notesSz cx="6858000" cy="9144000"/>
  <p:custDataLst>
    <p:tags r:id="rId7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5287"/>
    <a:srgbClr val="025D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4AB6CC-C4C0-8C7A-AFC3-73E767089E6C}" v="1385" dt="2023-11-30T17:20:19.316"/>
    <p1510:client id="{61EAC18E-1C4A-55C6-872A-5B2FD1D38560}" v="675" dt="2023-11-30T17:13:04.653"/>
    <p1510:client id="{77268FD0-D29A-3766-41E1-31DFEB6275C5}" v="219" dt="2023-11-30T17:10:55.252"/>
    <p1510:client id="{7BC34752-1256-176A-8DC1-EE3BB1DDA6D7}" v="9" dt="2023-11-30T16:49:45.469"/>
    <p1510:client id="{8D3E2DEF-5D8B-1DFE-11C0-2E6679EAC023}" v="542" dt="2023-11-30T15:52:14.645"/>
    <p1510:client id="{8D9C1E3F-BA78-4261-8337-FEBD2C3872A0}" v="4698" dt="2023-11-30T17:35:11.431"/>
    <p1510:client id="{A0B3AEF9-3E8C-E65E-8D4D-7202BC8E2530}" v="189" vWet="190" dt="2023-11-30T17:19:46.151"/>
    <p1510:client id="{A46A7F20-EB72-4181-9F75-6CEE11761392}" v="2" dt="2023-12-01T05:38:05.2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gs" Target="tags/tag1.xml"/><Relationship Id="rId78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sv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5.png>
</file>

<file path=ppt/media/image6.sv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E7201-E64B-431B-8788-5DEAEC04AABE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42DF6-14E7-4037-8584-2BD2BAF904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308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A2CAD8-F91A-409A-B778-AA74111763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9408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9830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46203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57130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18669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19785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22548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5872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5872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043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635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A2CAD8-F91A-409A-B778-AA74111763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70791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0221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91935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83353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5701FA-A99B-4EA7-BD9A-49A04217BC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81752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E624F0-09E1-425A-A52F-CC4F476DA1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82945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E624F0-09E1-425A-A52F-CC4F476DA1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14717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E624F0-09E1-425A-A52F-CC4F476DA1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92595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E624F0-09E1-425A-A52F-CC4F476DA1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0869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E624F0-09E1-425A-A52F-CC4F476DA1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4059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E624F0-09E1-425A-A52F-CC4F476DA1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3467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A2CAD8-F91A-409A-B778-AA74111763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85723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93397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01829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12353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53482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57979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291787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294258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187661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9272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A2CAD8-F91A-409A-B778-AA74111763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41243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838539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618593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9612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391939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535772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5701FA-A99B-4EA7-BD9A-49A04217BC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91755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5701FA-A99B-4EA7-BD9A-49A04217BC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207273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517550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800451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0700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A2CAD8-F91A-409A-B778-AA74111763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23033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110679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5701FA-A99B-4EA7-BD9A-49A04217BC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001441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699905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608258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77320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158727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5701FA-A99B-4EA7-BD9A-49A04217BC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60924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5701FA-A99B-4EA7-BD9A-49A04217BC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82849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397767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6932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A2CAD8-F91A-409A-B778-AA74111763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899108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316443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049671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5701FA-A99B-4EA7-BD9A-49A04217BC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918636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670020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125469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48159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648103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5701FA-A99B-4EA7-BD9A-49A04217BC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98520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5701FA-A99B-4EA7-BD9A-49A04217BC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119453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8608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A2CAD8-F91A-409A-B778-AA74111763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893503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7107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A2CAD8-F91A-409A-B778-AA74111763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3675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5A05C-F0C7-42B6-A6FD-D285A38D148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152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EA79E9-860B-48CE-9191-A50CA6053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2E62C7-559E-446E-A2CE-9F39624DF7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2DE1C3-5CA7-438C-9C20-742658020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F52F01-4FA1-43CC-87E0-D2F27B535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8DD234-AF57-46BF-BB48-B37346F06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52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8B53DB-1B91-469A-B53C-FAAC19697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ED139FF-6E70-4B03-BB0E-134E30E90E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94EA62-2856-4277-AB5A-E08489797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0FA9C7-C5E3-425D-A407-84B7D4230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64400A-4036-4161-818A-D39FCC41B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40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8C9E44B-778A-421C-9946-24751F2DEE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3CA816A-057A-4142-81BC-1CC573FD02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DB51D2-DFBE-4A7A-9B54-4E3FE9DCB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A9DCF8-B113-4E19-9305-74AC4347F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1D77F1-D7F1-4C21-B311-C619F68B1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78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1"/>
            <a:ext cx="355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感谢您下载包图网平台上提供的</a:t>
            </a:r>
            <a:r>
              <a:rPr lang="en-US" altLang="zh-CN" sz="3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PPT</a:t>
            </a:r>
            <a:r>
              <a:rPr lang="zh-CN" altLang="en-US" sz="3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ibaotu.com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170F8E-FF51-4F3D-B1EF-DAA2A02ED9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420678"/>
            <a:ext cx="12192000" cy="43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83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578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8802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855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699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118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err="1"/>
              <a:t>Ultimate</a:t>
            </a:r>
            <a:r>
              <a:rPr lang="es-ES_tradnl"/>
              <a:t> </a:t>
            </a:r>
            <a:r>
              <a:rPr lang="es-ES_tradnl" err="1"/>
              <a:t>Powerpoint</a:t>
            </a:r>
            <a:r>
              <a:rPr lang="es-ES_tradnl"/>
              <a:t> </a:t>
            </a:r>
            <a:r>
              <a:rPr lang="es-ES_tradnl" err="1"/>
              <a:t>Template</a:t>
            </a:r>
            <a:endParaRPr lang="es-ES_tradnl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mattis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dapibus</a:t>
            </a:r>
            <a:r>
              <a:rPr lang="en-US"/>
              <a:t> vitae, </a:t>
            </a:r>
            <a:r>
              <a:rPr lang="en-US" err="1"/>
              <a:t>euismod</a:t>
            </a:r>
            <a:r>
              <a:rPr lang="en-US"/>
              <a:t> non </a:t>
            </a:r>
            <a:r>
              <a:rPr lang="en-US" err="1"/>
              <a:t>purus</a:t>
            </a:r>
            <a:r>
              <a:rPr lang="en-US"/>
              <a:t>. Maecenas </a:t>
            </a:r>
            <a:r>
              <a:rPr lang="en-US" err="1"/>
              <a:t>ut</a:t>
            </a:r>
            <a:r>
              <a:rPr lang="en-US"/>
              <a:t> lacus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419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67E271-446E-4599-AD79-B97F7303A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793878-D6C2-4695-8627-F4F445C5C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452CF6-71EA-4AA4-8DEF-49EC8628D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DF99E9-9F15-41FB-B9FF-4C978C744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34ABE9-6708-4A59-8C66-ACAB30DE2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61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0388B2-7D92-4D76-B04E-2CA69FBA1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72A5A3-C4D9-4252-BC96-8157366C0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A9307A-DB22-4C3B-938C-8D734DA4E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13EA65-B5F3-4663-A605-5B85C7F16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0D955E-93D7-490A-815C-F3E43C821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775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DC1D03-B8FF-4619-BC15-30AA4BBD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B50FFC-782F-4E02-90B0-CB3F3CB47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EC9BDD2-942D-4D9D-B090-976DD6800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1E45F6-7409-431A-BC80-86432F64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FC76900-A775-4A7B-9A47-9566ADA9B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2A06E2-FFAB-4C28-976B-59319CF7F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93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B9CA2-07F2-4863-87A9-F63EF07B9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ECA777-F236-4138-AC20-CFBABD0F6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2D42A0-07EE-4146-B773-D35EB1053D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86FB2DA-A697-450E-8A33-8559596107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9DB64CA-6B3F-4549-93C7-6EB2C57CAF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EFC66A5-FF24-46E9-8C7F-901E06120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8024483-01AA-4A52-994A-E3CCC1064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3D4FD70-B71A-48EB-9489-4C737831E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65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463D7A-3041-45C8-BD8B-0F95DF0B4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FBEC5CB-3FA0-482B-AE2C-A228F511A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9D2428-992F-442E-BF26-3613FD95A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CABB946-3E97-4B56-BDFA-C3B497648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97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3AA6C18-A947-45DB-B1C1-D9C95F73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BF98ADA-B0F2-424A-A9E8-9E4D52903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12585C-608E-42EB-AB0E-35C517DA9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28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F88484-B93C-4D44-9FCE-18495E58F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08A4ED-A253-40B3-94AD-0B5570C9E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99728C-E987-4C5D-AA3B-DABF4776F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5FE1DD-B5A2-40C5-9035-9C101DD0A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03B058-3007-4CE2-8418-74E189C4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87008E-A2CD-4080-B60C-336641B71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78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9539B9-978C-4485-B71A-D33F007D1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7C1F021-FFFC-4A3A-A7BD-8411840B37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4852CA-A651-44E5-8E28-F12406151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A2E87B-4F4F-4E5F-9F40-C263CA569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0B9E2F-C010-4D17-BEDF-C174E9B0B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E4F456-E9F2-4425-AA60-66390AA27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0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602EA99-021D-489D-A6E9-4974F0BA0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CF5553-02C2-4B04-9258-8371A3904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427110-A0FF-4CBD-965D-D719F2B99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1CC04-0342-4842-9202-84C8DA5348DF}" type="datetimeFigureOut">
              <a:rPr lang="zh-CN" altLang="en-US" smtClean="0"/>
              <a:t>2023/12/2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151A05-A399-4F04-9A5D-CE327421CB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670436-06A2-4A01-A64E-73D8C86C72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C8F5E-8901-48F4-A710-4049396982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346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7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3.jpe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7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!!Background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!!Nền">
            <a:extLst>
              <a:ext uri="{FF2B5EF4-FFF2-40B4-BE49-F238E27FC236}">
                <a16:creationId xmlns:a16="http://schemas.microsoft.com/office/drawing/2014/main" id="{642211BE-C8AD-4FC7-8D6E-0A6DFB1EB50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C77FDDF-086C-4DF2-AAC8-2DB547F411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D86D86B-29EF-41D9-8A9A-E63EDAF4F952}"/>
                </a:ext>
              </a:extLst>
            </p:cNvPr>
            <p:cNvSpPr/>
            <p:nvPr/>
          </p:nvSpPr>
          <p:spPr>
            <a:xfrm>
              <a:off x="279722" y="355921"/>
              <a:ext cx="11632557" cy="6146157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pic>
        <p:nvPicPr>
          <p:cNvPr id="15" name="!!Bubble" descr="Bubbles outline">
            <a:extLst>
              <a:ext uri="{FF2B5EF4-FFF2-40B4-BE49-F238E27FC236}">
                <a16:creationId xmlns:a16="http://schemas.microsoft.com/office/drawing/2014/main" id="{51D7773C-80BF-792E-C4FF-E233CAE228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53717" y="3808493"/>
            <a:ext cx="914400" cy="914400"/>
          </a:xfrm>
          <a:prstGeom prst="rect">
            <a:avLst/>
          </a:prstGeom>
        </p:spPr>
      </p:pic>
      <p:pic>
        <p:nvPicPr>
          <p:cNvPr id="16" name="!!Bubble2" descr="Bubbles outline">
            <a:extLst>
              <a:ext uri="{FF2B5EF4-FFF2-40B4-BE49-F238E27FC236}">
                <a16:creationId xmlns:a16="http://schemas.microsoft.com/office/drawing/2014/main" id="{1BFFA87B-78C2-F3F3-20B5-37CE245D67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2823881" y="3808493"/>
            <a:ext cx="914400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34FA71B-2566-8D35-EBFB-45DE6C5F0E09}"/>
              </a:ext>
            </a:extLst>
          </p:cNvPr>
          <p:cNvSpPr/>
          <p:nvPr/>
        </p:nvSpPr>
        <p:spPr>
          <a:xfrm>
            <a:off x="3857299" y="1680320"/>
            <a:ext cx="4477401" cy="1323439"/>
          </a:xfrm>
          <a:prstGeom prst="rect">
            <a:avLst/>
          </a:prstGeom>
          <a:noFill/>
          <a:effectLst>
            <a:innerShdw blurRad="63500" dist="50800" dir="2700000">
              <a:prstClr val="black"/>
            </a:inn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>
                <a:ln w="1270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22300" algn="tl" rotWithShape="0">
                    <a:schemeClr val="accent5">
                      <a:lumMod val="40000"/>
                      <a:lumOff val="60000"/>
                    </a:schemeClr>
                  </a:outerShdw>
                </a:effectLst>
                <a:latin typeface="Segoe Marker" panose="03080602040302020204" pitchFamily="66" charset="0"/>
              </a:rPr>
              <a:t>SEAHORSE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6AF567-BBE2-912D-4C4A-C0824E4589A9}"/>
              </a:ext>
            </a:extLst>
          </p:cNvPr>
          <p:cNvSpPr txBox="1"/>
          <p:nvPr/>
        </p:nvSpPr>
        <p:spPr>
          <a:xfrm>
            <a:off x="2823881" y="1144673"/>
            <a:ext cx="16621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chemeClr val="accent1">
                    <a:lumMod val="20000"/>
                    <a:lumOff val="80000"/>
                  </a:schemeClr>
                </a:solidFill>
                <a:latin typeface="Segoe Marker" panose="03080602040302020204" pitchFamily="66" charset="0"/>
              </a:rPr>
              <a:t>TEAM: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097B5B-DE73-A7D9-8059-10237756F629}"/>
              </a:ext>
            </a:extLst>
          </p:cNvPr>
          <p:cNvSpPr/>
          <p:nvPr/>
        </p:nvSpPr>
        <p:spPr>
          <a:xfrm>
            <a:off x="4553750" y="3645515"/>
            <a:ext cx="3084499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cap="none" spc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Segoe Marker"/>
              </a:rPr>
              <a:t>BUBBLE</a:t>
            </a:r>
            <a:endParaRPr lang="en-US" sz="8000" b="1" cap="none" spc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9" name="Graphic 8" descr="Seahorse with solid fill">
            <a:extLst>
              <a:ext uri="{FF2B5EF4-FFF2-40B4-BE49-F238E27FC236}">
                <a16:creationId xmlns:a16="http://schemas.microsoft.com/office/drawing/2014/main" id="{6932E3B2-ADCD-B18F-DFE7-FD293DEBFC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8614422" y="188483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168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">
            <a:extLst>
              <a:ext uri="{FF2B5EF4-FFF2-40B4-BE49-F238E27FC236}">
                <a16:creationId xmlns:a16="http://schemas.microsoft.com/office/drawing/2014/main" id="{306CD321-2DCF-9DCD-A7E7-EB0795E2C6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Segoe Marker" panose="03080602040302020204" pitchFamily="66" charset="0"/>
              <a:ea typeface="Cambria" panose="02040503050406030204" pitchFamily="18" charset="0"/>
            </a:endParaRPr>
          </a:p>
        </p:txBody>
      </p:sp>
      <p:pic>
        <p:nvPicPr>
          <p:cNvPr id="12" name="!!Nền">
            <a:extLst>
              <a:ext uri="{FF2B5EF4-FFF2-40B4-BE49-F238E27FC236}">
                <a16:creationId xmlns:a16="http://schemas.microsoft.com/office/drawing/2014/main" id="{66D0A65A-F274-4A63-8D36-E88AFB17A5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!!Viền">
            <a:extLst>
              <a:ext uri="{FF2B5EF4-FFF2-40B4-BE49-F238E27FC236}">
                <a16:creationId xmlns:a16="http://schemas.microsoft.com/office/drawing/2014/main" id="{05E3965D-A7E0-4388-BA26-9AB9500B358E}"/>
              </a:ext>
            </a:extLst>
          </p:cNvPr>
          <p:cNvGrpSpPr/>
          <p:nvPr/>
        </p:nvGrpSpPr>
        <p:grpSpPr>
          <a:xfrm>
            <a:off x="874713" y="0"/>
            <a:ext cx="10442575" cy="6850973"/>
            <a:chOff x="874713" y="0"/>
            <a:chExt cx="10442575" cy="6850973"/>
          </a:xfrm>
        </p:grpSpPr>
        <p:sp>
          <p:nvSpPr>
            <p:cNvPr id="17" name="矩形 16"/>
            <p:cNvSpPr/>
            <p:nvPr/>
          </p:nvSpPr>
          <p:spPr>
            <a:xfrm>
              <a:off x="3613484" y="0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874713" y="945397"/>
              <a:ext cx="10442575" cy="505244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1016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726709" y="4857351"/>
              <a:ext cx="4738582" cy="52681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5223711" y="1670690"/>
              <a:ext cx="1744579" cy="17445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6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egoe Marker" panose="03080602040302020204" pitchFamily="66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01</a:t>
              </a:r>
              <a:endParaRPr kumimoji="0" lang="zh-CN" altLang="en-US" sz="66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/>
                <a:sym typeface="Source Han Serif SC" panose="02020400000000000000" pitchFamily="18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613484" y="6623042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" name="!!Chữ2">
            <a:extLst>
              <a:ext uri="{FF2B5EF4-FFF2-40B4-BE49-F238E27FC236}">
                <a16:creationId xmlns:a16="http://schemas.microsoft.com/office/drawing/2014/main" id="{FBDA75E9-28BF-C13B-62FB-EEF45B0144FF}"/>
              </a:ext>
            </a:extLst>
          </p:cNvPr>
          <p:cNvSpPr txBox="1"/>
          <p:nvPr/>
        </p:nvSpPr>
        <p:spPr>
          <a:xfrm>
            <a:off x="3873718" y="4430841"/>
            <a:ext cx="443345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Segoe Marker"/>
                <a:ea typeface="Cambria"/>
              </a:rPr>
              <a:t>ĐỊNH NGHĨA</a:t>
            </a:r>
          </a:p>
        </p:txBody>
      </p:sp>
      <p:sp>
        <p:nvSpPr>
          <p:cNvPr id="6" name="!!Chữ1">
            <a:extLst>
              <a:ext uri="{FF2B5EF4-FFF2-40B4-BE49-F238E27FC236}">
                <a16:creationId xmlns:a16="http://schemas.microsoft.com/office/drawing/2014/main" id="{5FC91591-565E-16AF-0859-6BC51624AC54}"/>
              </a:ext>
            </a:extLst>
          </p:cNvPr>
          <p:cNvSpPr txBox="1"/>
          <p:nvPr/>
        </p:nvSpPr>
        <p:spPr>
          <a:xfrm>
            <a:off x="4733745" y="3432593"/>
            <a:ext cx="2718954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  <a:latin typeface="Segoe Marker" panose="03080602040302020204" pitchFamily="66" charset="0"/>
                <a:ea typeface="Cambria" panose="02040503050406030204" pitchFamily="18" charset="0"/>
              </a:rPr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3875553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23014CFE-B40D-491C-A224-B057B2A77C8F}"/>
              </a:ext>
            </a:extLst>
          </p:cNvPr>
          <p:cNvGrpSpPr/>
          <p:nvPr/>
        </p:nvGrpSpPr>
        <p:grpSpPr>
          <a:xfrm>
            <a:off x="-1068544" y="-1"/>
            <a:ext cx="13260544" cy="1338299"/>
            <a:chOff x="-1068544" y="-1"/>
            <a:chExt cx="13260544" cy="1338299"/>
          </a:xfrm>
        </p:grpSpPr>
        <p:sp>
          <p:nvSpPr>
            <p:cNvPr id="26" name="任意多边形 66">
              <a:extLst>
                <a:ext uri="{FF2B5EF4-FFF2-40B4-BE49-F238E27FC236}">
                  <a16:creationId xmlns:a16="http://schemas.microsoft.com/office/drawing/2014/main" id="{0C65C380-9FA8-402E-9BBB-77C00F2FBF1C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7D77769A-07F8-4E43-859E-05D4700BACA4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31" name="任意多边形 68">
                <a:extLst>
                  <a:ext uri="{FF2B5EF4-FFF2-40B4-BE49-F238E27FC236}">
                    <a16:creationId xmlns:a16="http://schemas.microsoft.com/office/drawing/2014/main" id="{67A42567-E844-4F91-B56B-58509D432B58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69">
                <a:extLst>
                  <a:ext uri="{FF2B5EF4-FFF2-40B4-BE49-F238E27FC236}">
                    <a16:creationId xmlns:a16="http://schemas.microsoft.com/office/drawing/2014/main" id="{10E4F620-0ECE-4FFF-B66B-053297736650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0">
                <a:extLst>
                  <a:ext uri="{FF2B5EF4-FFF2-40B4-BE49-F238E27FC236}">
                    <a16:creationId xmlns:a16="http://schemas.microsoft.com/office/drawing/2014/main" id="{C7D685C0-B1F4-48C5-9EF7-686D905E90B6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4" name="任意多边形 71">
                <a:extLst>
                  <a:ext uri="{FF2B5EF4-FFF2-40B4-BE49-F238E27FC236}">
                    <a16:creationId xmlns:a16="http://schemas.microsoft.com/office/drawing/2014/main" id="{2A9B8926-8BBF-44D9-A3FE-95317B2A160C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5" name="任意多边形 72">
                <a:extLst>
                  <a:ext uri="{FF2B5EF4-FFF2-40B4-BE49-F238E27FC236}">
                    <a16:creationId xmlns:a16="http://schemas.microsoft.com/office/drawing/2014/main" id="{535A3B83-4A18-4EE8-A79E-C8E8894C1773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6" name="任意多边形 73">
                <a:extLst>
                  <a:ext uri="{FF2B5EF4-FFF2-40B4-BE49-F238E27FC236}">
                    <a16:creationId xmlns:a16="http://schemas.microsoft.com/office/drawing/2014/main" id="{2C491ECB-3B79-4AA7-8DBA-C46BBBD96C19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64DA801-1AEE-444D-ACE7-BB8D3EEF1E6F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DB10603-143F-4D29-9B6C-1B0F39284E1E}"/>
                </a:ext>
              </a:extLst>
            </p:cNvPr>
            <p:cNvSpPr txBox="1"/>
            <p:nvPr/>
          </p:nvSpPr>
          <p:spPr>
            <a:xfrm>
              <a:off x="-1068544" y="630412"/>
              <a:ext cx="6468156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4000" b="1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Định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nghĩa</a:t>
              </a:r>
              <a:endParaRPr kumimoji="0" lang="zh-CN" altLang="en-US" sz="4000" b="1" i="0" u="none" strike="noStrike" kern="1200" cap="none" spc="0" normalizeH="0" baseline="0" noProof="0" err="1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E2F5834-B51B-82DE-FCB6-DBF4F4B98ABA}"/>
              </a:ext>
            </a:extLst>
          </p:cNvPr>
          <p:cNvSpPr txBox="1"/>
          <p:nvPr/>
        </p:nvSpPr>
        <p:spPr>
          <a:xfrm>
            <a:off x="6146336" y="4679826"/>
            <a:ext cx="6130802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Trái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 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ngược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với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 bong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bóng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nước</a:t>
            </a:r>
            <a:endParaRPr lang="en-US" altLang="zh-CN">
              <a:latin typeface="Cambria" panose="02040503050406030204" pitchFamily="18" charset="0"/>
              <a:ea typeface="Cambria" panose="02040503050406030204" pitchFamily="18" charset="0"/>
              <a:cs typeface="+mn-ea"/>
            </a:endParaRPr>
          </a:p>
          <a:p>
            <a:pPr algn="ctr" defTabSz="609585"/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là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 </a:t>
            </a:r>
            <a:r>
              <a:rPr lang="en-US" altLang="zh-CN" b="1" i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"</a:t>
            </a:r>
            <a:r>
              <a:rPr lang="en-US" altLang="zh-CN" b="1" i="1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giọt</a:t>
            </a:r>
            <a:r>
              <a:rPr lang="en-US" altLang="zh-CN" b="1" i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 </a:t>
            </a:r>
            <a:r>
              <a:rPr lang="en-US" altLang="zh-CN" b="1" i="1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nước</a:t>
            </a:r>
            <a:r>
              <a:rPr lang="en-US" altLang="zh-CN" b="1" i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"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 (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trong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không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khí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</a:rPr>
              <a:t>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D1702B-54C5-2D82-A3DF-5E64C4538CC1}"/>
              </a:ext>
            </a:extLst>
          </p:cNvPr>
          <p:cNvSpPr txBox="1"/>
          <p:nvPr/>
        </p:nvSpPr>
        <p:spPr>
          <a:xfrm>
            <a:off x="1131161" y="4681813"/>
            <a:ext cx="4129829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một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dạng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b="1" i="1">
                <a:latin typeface="Cambria" panose="02040503050406030204" pitchFamily="18" charset="0"/>
                <a:ea typeface="Cambria" panose="02040503050406030204" pitchFamily="18" charset="0"/>
              </a:rPr>
              <a:t>"</a:t>
            </a:r>
            <a:r>
              <a:rPr lang="en-US" b="1" i="1" err="1">
                <a:latin typeface="Cambria" panose="02040503050406030204" pitchFamily="18" charset="0"/>
                <a:ea typeface="Cambria" panose="02040503050406030204" pitchFamily="18" charset="0"/>
              </a:rPr>
              <a:t>giọt</a:t>
            </a:r>
            <a:r>
              <a:rPr lang="en-US" b="1" i="1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b="1" i="1" err="1">
                <a:latin typeface="Cambria" panose="02040503050406030204" pitchFamily="18" charset="0"/>
                <a:ea typeface="Cambria" panose="02040503050406030204" pitchFamily="18" charset="0"/>
              </a:rPr>
              <a:t>không</a:t>
            </a:r>
            <a:r>
              <a:rPr lang="en-US" b="1" i="1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b="1" i="1" err="1">
                <a:latin typeface="Cambria" panose="02040503050406030204" pitchFamily="18" charset="0"/>
                <a:ea typeface="Cambria" panose="02040503050406030204" pitchFamily="18" charset="0"/>
              </a:rPr>
              <a:t>khí</a:t>
            </a:r>
            <a:r>
              <a:rPr lang="en-US" b="1" i="1">
                <a:latin typeface="Cambria" panose="02040503050406030204" pitchFamily="18" charset="0"/>
                <a:ea typeface="Cambria" panose="02040503050406030204" pitchFamily="18" charset="0"/>
              </a:rPr>
              <a:t>" 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nước</a:t>
            </a:r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Calibri"/>
              <a:buChar char="-"/>
            </a:pP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Trạng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thái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bền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vững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nhất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hình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cầu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</a:p>
          <a:p>
            <a:pPr marL="285750" indent="-285750">
              <a:buFont typeface="Calibri"/>
              <a:buChar char="-"/>
            </a:pP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Đường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kính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lớn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hơn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100 micron</a:t>
            </a:r>
          </a:p>
          <a:p>
            <a:pPr marL="285750" indent="-285750">
              <a:buFont typeface="Calibri"/>
              <a:buChar char="-"/>
            </a:pP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Nhẹ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hơn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nước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-&gt;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nổi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lên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trên</a:t>
            </a:r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" name="Picture 1" descr="Bubbles floating in the water&#10;&#10;Description automatically generated">
            <a:extLst>
              <a:ext uri="{FF2B5EF4-FFF2-40B4-BE49-F238E27FC236}">
                <a16:creationId xmlns:a16="http://schemas.microsoft.com/office/drawing/2014/main" id="{9F9591ED-FA74-FCCE-CC45-87DF20F46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923" y="1722292"/>
            <a:ext cx="1560758" cy="2781300"/>
          </a:xfrm>
          <a:prstGeom prst="rect">
            <a:avLst/>
          </a:prstGeom>
        </p:spPr>
      </p:pic>
      <p:pic>
        <p:nvPicPr>
          <p:cNvPr id="4" name="Picture 3" descr="A water droplet on a leaf&#10;&#10;Description automatically generated">
            <a:extLst>
              <a:ext uri="{FF2B5EF4-FFF2-40B4-BE49-F238E27FC236}">
                <a16:creationId xmlns:a16="http://schemas.microsoft.com/office/drawing/2014/main" id="{B9786F97-0155-6DEA-55A8-D466E552FF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0592" y="1745078"/>
            <a:ext cx="1933576" cy="2731405"/>
          </a:xfrm>
          <a:prstGeom prst="rect">
            <a:avLst/>
          </a:prstGeom>
        </p:spPr>
      </p:pic>
      <p:pic>
        <p:nvPicPr>
          <p:cNvPr id="5" name="Picture 4" descr="A glass of water being poured into a glass&#10;&#10;Description automatically generated">
            <a:extLst>
              <a:ext uri="{FF2B5EF4-FFF2-40B4-BE49-F238E27FC236}">
                <a16:creationId xmlns:a16="http://schemas.microsoft.com/office/drawing/2014/main" id="{25FC66E9-96CD-05FA-8908-2705560488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7832" y="1746373"/>
            <a:ext cx="1972541" cy="2728812"/>
          </a:xfrm>
          <a:prstGeom prst="rect">
            <a:avLst/>
          </a:prstGeom>
        </p:spPr>
      </p:pic>
      <p:pic>
        <p:nvPicPr>
          <p:cNvPr id="6" name="Picture 5" descr="A drop of water dripping from a faucet&#10;&#10;Description automatically generated">
            <a:extLst>
              <a:ext uri="{FF2B5EF4-FFF2-40B4-BE49-F238E27FC236}">
                <a16:creationId xmlns:a16="http://schemas.microsoft.com/office/drawing/2014/main" id="{5852A150-7621-0A76-78C7-429FEE400C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4752" y="1749138"/>
            <a:ext cx="1890280" cy="272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03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">
            <a:extLst>
              <a:ext uri="{FF2B5EF4-FFF2-40B4-BE49-F238E27FC236}">
                <a16:creationId xmlns:a16="http://schemas.microsoft.com/office/drawing/2014/main" id="{306CD321-2DCF-9DCD-A7E7-EB0795E2C651}"/>
              </a:ext>
            </a:extLst>
          </p:cNvPr>
          <p:cNvSpPr/>
          <p:nvPr/>
        </p:nvSpPr>
        <p:spPr>
          <a:xfrm>
            <a:off x="-2778" y="-13731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Marker" panose="03080602040302020204" pitchFamily="66" charset="0"/>
              <a:ea typeface="Cambria" panose="02040503050406030204" pitchFamily="18" charset="0"/>
            </a:endParaRPr>
          </a:p>
        </p:txBody>
      </p:sp>
      <p:pic>
        <p:nvPicPr>
          <p:cNvPr id="12" name="!!Nền">
            <a:extLst>
              <a:ext uri="{FF2B5EF4-FFF2-40B4-BE49-F238E27FC236}">
                <a16:creationId xmlns:a16="http://schemas.microsoft.com/office/drawing/2014/main" id="{66D0A65A-F274-4A63-8D36-E88AFB17A5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!!Viền">
            <a:extLst>
              <a:ext uri="{FF2B5EF4-FFF2-40B4-BE49-F238E27FC236}">
                <a16:creationId xmlns:a16="http://schemas.microsoft.com/office/drawing/2014/main" id="{05E3965D-A7E0-4388-BA26-9AB9500B358E}"/>
              </a:ext>
            </a:extLst>
          </p:cNvPr>
          <p:cNvGrpSpPr/>
          <p:nvPr/>
        </p:nvGrpSpPr>
        <p:grpSpPr>
          <a:xfrm>
            <a:off x="874713" y="0"/>
            <a:ext cx="10442575" cy="6850973"/>
            <a:chOff x="874713" y="0"/>
            <a:chExt cx="10442575" cy="6850973"/>
          </a:xfrm>
        </p:grpSpPr>
        <p:sp>
          <p:nvSpPr>
            <p:cNvPr id="17" name="矩形 16"/>
            <p:cNvSpPr/>
            <p:nvPr/>
          </p:nvSpPr>
          <p:spPr>
            <a:xfrm>
              <a:off x="3613484" y="0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874713" y="945397"/>
              <a:ext cx="10442575" cy="505244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1016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726709" y="4857351"/>
              <a:ext cx="4738582" cy="52681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5223711" y="1670690"/>
              <a:ext cx="1744579" cy="17445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6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egoe Marker" panose="03080602040302020204" pitchFamily="66" charset="0"/>
                  <a:ea typeface="Cambria"/>
                  <a:sym typeface="Source Han Serif SC" panose="02020400000000000000" pitchFamily="18" charset="-122"/>
                </a:rPr>
                <a:t>02</a:t>
              </a:r>
              <a:endParaRPr kumimoji="0" lang="zh-CN" altLang="en-US" sz="66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/>
                <a:sym typeface="Source Han Serif SC" panose="02020400000000000000" pitchFamily="18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613484" y="6623042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" name="!!Chữ2">
            <a:extLst>
              <a:ext uri="{FF2B5EF4-FFF2-40B4-BE49-F238E27FC236}">
                <a16:creationId xmlns:a16="http://schemas.microsoft.com/office/drawing/2014/main" id="{FBDA75E9-28BF-C13B-62FB-EEF45B0144FF}"/>
              </a:ext>
            </a:extLst>
          </p:cNvPr>
          <p:cNvSpPr txBox="1"/>
          <p:nvPr/>
        </p:nvSpPr>
        <p:spPr>
          <a:xfrm>
            <a:off x="1950046" y="4477702"/>
            <a:ext cx="881320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Segoe Marker" panose="03080602040302020204" pitchFamily="66" charset="0"/>
                <a:ea typeface="Cambria"/>
              </a:rPr>
              <a:t>BONG BÓNG XÀ PHÒNG</a:t>
            </a:r>
          </a:p>
        </p:txBody>
      </p:sp>
      <p:sp>
        <p:nvSpPr>
          <p:cNvPr id="6" name="!!Chữ1">
            <a:extLst>
              <a:ext uri="{FF2B5EF4-FFF2-40B4-BE49-F238E27FC236}">
                <a16:creationId xmlns:a16="http://schemas.microsoft.com/office/drawing/2014/main" id="{5FC91591-565E-16AF-0859-6BC51624AC54}"/>
              </a:ext>
            </a:extLst>
          </p:cNvPr>
          <p:cNvSpPr txBox="1"/>
          <p:nvPr/>
        </p:nvSpPr>
        <p:spPr>
          <a:xfrm>
            <a:off x="4733745" y="3432593"/>
            <a:ext cx="2718954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  <a:latin typeface="Segoe Marker" panose="03080602040302020204" pitchFamily="66" charset="0"/>
                <a:ea typeface="Cambria"/>
              </a:rPr>
              <a:t>PART 2</a:t>
            </a:r>
          </a:p>
        </p:txBody>
      </p:sp>
    </p:spTree>
    <p:extLst>
      <p:ext uri="{BB962C8B-B14F-4D97-AF65-F5344CB8AC3E}">
        <p14:creationId xmlns:p14="http://schemas.microsoft.com/office/powerpoint/2010/main" val="2456695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542925" y="-95251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4462461" y="-95252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9048750" y="-95252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247651" y="1616838"/>
            <a:ext cx="3314700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等线"/>
              </a:rPr>
              <a:t>BONG BÓNG</a:t>
            </a: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等线"/>
              </a:rPr>
              <a:t> XÀ PHÒNG</a:t>
            </a:r>
          </a:p>
          <a:p>
            <a:pPr algn="ctr"/>
            <a:endParaRPr lang="en-US" sz="6000" b="1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722018" y="1991697"/>
            <a:ext cx="3060542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IS </a:t>
            </a:r>
            <a:endParaRPr lang="en-US" altLang="zh-CN" sz="6000" b="1">
              <a:solidFill>
                <a:schemeClr val="bg1"/>
              </a:solidFill>
              <a:latin typeface="Cambria"/>
              <a:ea typeface="Source Han Serif SC" panose="02020400000000000000" pitchFamily="18" charset="-122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BUBBLE</a:t>
            </a:r>
            <a:endParaRPr lang="en-US" sz="6000" b="1">
              <a:solidFill>
                <a:schemeClr val="bg1"/>
              </a:solidFill>
              <a:latin typeface="Cambria"/>
              <a:ea typeface="Source Han Serif SC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???</a:t>
            </a:r>
            <a:endParaRPr lang="en-US" sz="6000" b="1">
              <a:solidFill>
                <a:schemeClr val="bg1"/>
              </a:solidFill>
              <a:latin typeface="Cambria"/>
              <a:ea typeface="Source Han Serif SC"/>
            </a:endParaRPr>
          </a:p>
        </p:txBody>
      </p:sp>
      <p:sp>
        <p:nvSpPr>
          <p:cNvPr id="16" name="!!TINH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9224962" y="2540168"/>
            <a:ext cx="2327910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 "/>
                <a:ea typeface="Source Han Serif SC"/>
                <a:cs typeface="+mn-ea"/>
                <a:sym typeface="Source Han Serif SC" panose="02020400000000000000" pitchFamily="18" charset="-122"/>
              </a:rPr>
              <a:t>TÍNH CHẤT</a:t>
            </a:r>
            <a:endParaRPr lang="en-US" altLang="zh-CN" sz="6000" b="1">
              <a:solidFill>
                <a:schemeClr val="bg1"/>
              </a:solidFill>
              <a:latin typeface="Cambria "/>
              <a:ea typeface="Source Han Serif SC"/>
              <a:cs typeface="+mn-ea"/>
            </a:endParaRPr>
          </a:p>
          <a:p>
            <a:endParaRPr lang="en-US" sz="6000" b="1">
              <a:latin typeface="Cambria "/>
            </a:endParaRPr>
          </a:p>
        </p:txBody>
      </p:sp>
    </p:spTree>
    <p:extLst>
      <p:ext uri="{BB962C8B-B14F-4D97-AF65-F5344CB8AC3E}">
        <p14:creationId xmlns:p14="http://schemas.microsoft.com/office/powerpoint/2010/main" val="7652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12192000" y="-95252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271463" y="-95252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197386" y="-95252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234361" y="1616836"/>
            <a:ext cx="3314700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等线"/>
              </a:rPr>
              <a:t>BONG BÓNG</a:t>
            </a: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等线"/>
              </a:rPr>
              <a:t> XÀ PHÒNG</a:t>
            </a:r>
          </a:p>
          <a:p>
            <a:pPr algn="ctr"/>
            <a:endParaRPr lang="en-US" sz="6000" b="1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8913016" y="2032337"/>
            <a:ext cx="3479392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IS </a:t>
            </a:r>
            <a:endParaRPr lang="en-US" altLang="zh-CN" sz="6000" b="1">
              <a:solidFill>
                <a:schemeClr val="bg1"/>
              </a:solidFill>
              <a:latin typeface="Cambria"/>
              <a:ea typeface="Source Han Serif SC" panose="02020400000000000000" pitchFamily="18" charset="-122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BUBBLE</a:t>
            </a:r>
            <a:endParaRPr lang="en-US" sz="6000" b="1">
              <a:solidFill>
                <a:schemeClr val="bg1"/>
              </a:solidFill>
              <a:latin typeface="Cambria"/>
              <a:ea typeface="Source Han Serif SC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???</a:t>
            </a:r>
            <a:endParaRPr lang="en-US" sz="6000" b="1">
              <a:solidFill>
                <a:schemeClr val="bg1"/>
              </a:solidFill>
              <a:latin typeface="Cambria"/>
              <a:ea typeface="Source Han Serif SC"/>
            </a:endParaRPr>
          </a:p>
        </p:txBody>
      </p:sp>
      <p:sp>
        <p:nvSpPr>
          <p:cNvPr id="16" name="!!TINH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21959887" y="2540167"/>
            <a:ext cx="2114550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TÍNH CHẤT</a:t>
            </a:r>
            <a:endParaRPr lang="en-US" altLang="zh-CN" sz="6000" b="1">
              <a:solidFill>
                <a:schemeClr val="bg1"/>
              </a:solidFill>
              <a:latin typeface="Cambria"/>
              <a:ea typeface="Source Han Serif SC"/>
              <a:cs typeface="+mn-ea"/>
            </a:endParaRPr>
          </a:p>
          <a:p>
            <a:endParaRPr lang="en-US" sz="6000" b="1">
              <a:latin typeface="Segoe Marker" panose="0308060204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355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12192000" y="-95252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271463" y="-95252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197386" y="-95252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234361" y="1616836"/>
            <a:ext cx="3314700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等线"/>
              </a:rPr>
              <a:t>BONG BÓNG</a:t>
            </a: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等线"/>
              </a:rPr>
              <a:t> XÀ PHÒNG</a:t>
            </a:r>
          </a:p>
          <a:p>
            <a:pPr algn="ctr"/>
            <a:endParaRPr lang="en-US" sz="6000" b="1">
              <a:solidFill>
                <a:schemeClr val="bg1"/>
              </a:solidFill>
              <a:latin typeface="Segoe Marker" panose="03080602040302020204" pitchFamily="66" charset="0"/>
            </a:endParaRP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8913016" y="2032337"/>
            <a:ext cx="3278984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IS </a:t>
            </a:r>
            <a:endParaRPr lang="en-US" altLang="zh-CN" sz="6000" b="1">
              <a:solidFill>
                <a:schemeClr val="bg1"/>
              </a:solidFill>
              <a:latin typeface="Cambria"/>
              <a:ea typeface="Source Han Serif SC" panose="02020400000000000000" pitchFamily="18" charset="-122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BUBBLE</a:t>
            </a:r>
            <a:endParaRPr lang="en-US" sz="6000" b="1">
              <a:solidFill>
                <a:schemeClr val="bg1"/>
              </a:solidFill>
              <a:latin typeface="Cambria"/>
              <a:ea typeface="Source Han Serif SC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???</a:t>
            </a:r>
            <a:endParaRPr lang="en-US" sz="6000" b="1">
              <a:solidFill>
                <a:schemeClr val="bg1"/>
              </a:solidFill>
              <a:latin typeface="Cambria"/>
              <a:ea typeface="Source Han Serif SC"/>
            </a:endParaRPr>
          </a:p>
        </p:txBody>
      </p:sp>
      <p:sp>
        <p:nvSpPr>
          <p:cNvPr id="16" name="!!TINH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21959887" y="2540167"/>
            <a:ext cx="2114550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TÍNH CHẤT</a:t>
            </a:r>
            <a:endParaRPr lang="en-US" altLang="zh-CN" sz="6000" b="1">
              <a:solidFill>
                <a:schemeClr val="bg1"/>
              </a:solidFill>
              <a:latin typeface="Cambria"/>
              <a:ea typeface="Source Han Serif SC"/>
              <a:cs typeface="+mn-ea"/>
            </a:endParaRPr>
          </a:p>
          <a:p>
            <a:endParaRPr lang="en-US" sz="6000" b="1">
              <a:latin typeface="Segoe Marker" panose="0308060204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AA3CCD-7E84-B3AA-B39F-1DA24D3C5988}"/>
              </a:ext>
            </a:extLst>
          </p:cNvPr>
          <p:cNvSpPr txBox="1"/>
          <p:nvPr/>
        </p:nvSpPr>
        <p:spPr>
          <a:xfrm>
            <a:off x="711990" y="1977298"/>
            <a:ext cx="7924802" cy="31700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0" b="1">
                <a:solidFill>
                  <a:schemeClr val="bg1"/>
                </a:solidFill>
                <a:latin typeface="Cambria"/>
                <a:ea typeface="Cambria"/>
              </a:rPr>
              <a:t>YES !!</a:t>
            </a:r>
          </a:p>
        </p:txBody>
      </p:sp>
    </p:spTree>
    <p:extLst>
      <p:ext uri="{BB962C8B-B14F-4D97-AF65-F5344CB8AC3E}">
        <p14:creationId xmlns:p14="http://schemas.microsoft.com/office/powerpoint/2010/main" val="363811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23014CFE-B40D-491C-A224-B057B2A77C8F}"/>
              </a:ext>
            </a:extLst>
          </p:cNvPr>
          <p:cNvGrpSpPr/>
          <p:nvPr/>
        </p:nvGrpSpPr>
        <p:grpSpPr>
          <a:xfrm>
            <a:off x="-391195" y="-1"/>
            <a:ext cx="12583195" cy="1354114"/>
            <a:chOff x="-391195" y="-1"/>
            <a:chExt cx="12583195" cy="1354114"/>
          </a:xfrm>
        </p:grpSpPr>
        <p:sp>
          <p:nvSpPr>
            <p:cNvPr id="26" name="任意多边形 66">
              <a:extLst>
                <a:ext uri="{FF2B5EF4-FFF2-40B4-BE49-F238E27FC236}">
                  <a16:creationId xmlns:a16="http://schemas.microsoft.com/office/drawing/2014/main" id="{0C65C380-9FA8-402E-9BBB-77C00F2FBF1C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7D77769A-07F8-4E43-859E-05D4700BACA4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1" name="任意多边形 68">
                <a:extLst>
                  <a:ext uri="{FF2B5EF4-FFF2-40B4-BE49-F238E27FC236}">
                    <a16:creationId xmlns:a16="http://schemas.microsoft.com/office/drawing/2014/main" id="{67A42567-E844-4F91-B56B-58509D432B58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69">
                <a:extLst>
                  <a:ext uri="{FF2B5EF4-FFF2-40B4-BE49-F238E27FC236}">
                    <a16:creationId xmlns:a16="http://schemas.microsoft.com/office/drawing/2014/main" id="{10E4F620-0ECE-4FFF-B66B-053297736650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0">
                <a:extLst>
                  <a:ext uri="{FF2B5EF4-FFF2-40B4-BE49-F238E27FC236}">
                    <a16:creationId xmlns:a16="http://schemas.microsoft.com/office/drawing/2014/main" id="{C7D685C0-B1F4-48C5-9EF7-686D905E90B6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4" name="任意多边形 71">
                <a:extLst>
                  <a:ext uri="{FF2B5EF4-FFF2-40B4-BE49-F238E27FC236}">
                    <a16:creationId xmlns:a16="http://schemas.microsoft.com/office/drawing/2014/main" id="{2A9B8926-8BBF-44D9-A3FE-95317B2A160C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5" name="任意多边形 72">
                <a:extLst>
                  <a:ext uri="{FF2B5EF4-FFF2-40B4-BE49-F238E27FC236}">
                    <a16:creationId xmlns:a16="http://schemas.microsoft.com/office/drawing/2014/main" id="{535A3B83-4A18-4EE8-A79E-C8E8894C1773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6" name="任意多边形 73">
                <a:extLst>
                  <a:ext uri="{FF2B5EF4-FFF2-40B4-BE49-F238E27FC236}">
                    <a16:creationId xmlns:a16="http://schemas.microsoft.com/office/drawing/2014/main" id="{2C491ECB-3B79-4AA7-8DBA-C46BBBD96C19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64DA801-1AEE-444D-ACE7-BB8D3EEF1E6F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DB10603-143F-4D29-9B6C-1B0F39284E1E}"/>
                </a:ext>
              </a:extLst>
            </p:cNvPr>
            <p:cNvSpPr txBox="1"/>
            <p:nvPr/>
          </p:nvSpPr>
          <p:spPr>
            <a:xfrm>
              <a:off x="-136002" y="646227"/>
              <a:ext cx="11395756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Bong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bóng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xà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phòng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là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bong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bóng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nước</a:t>
              </a:r>
              <a:endParaRPr lang="en-US">
                <a:latin typeface="Cambria"/>
                <a:ea typeface="等线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15D1702B-54C5-2D82-A3DF-5E64C4538CC1}"/>
              </a:ext>
            </a:extLst>
          </p:cNvPr>
          <p:cNvSpPr txBox="1"/>
          <p:nvPr/>
        </p:nvSpPr>
        <p:spPr>
          <a:xfrm>
            <a:off x="3467961" y="4925653"/>
            <a:ext cx="525758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>
                <a:latin typeface="Cambria "/>
              </a:rPr>
              <a:t>2 </a:t>
            </a:r>
            <a:r>
              <a:rPr lang="en-US" sz="2400" err="1">
                <a:latin typeface="Cambria "/>
              </a:rPr>
              <a:t>lớp</a:t>
            </a:r>
            <a:r>
              <a:rPr lang="en-US" sz="2400">
                <a:latin typeface="Cambria "/>
              </a:rPr>
              <a:t> </a:t>
            </a:r>
            <a:r>
              <a:rPr lang="en-US" sz="2400" err="1">
                <a:latin typeface="Cambria "/>
              </a:rPr>
              <a:t>xà</a:t>
            </a:r>
            <a:r>
              <a:rPr lang="en-US" sz="2400">
                <a:latin typeface="Cambria "/>
              </a:rPr>
              <a:t> </a:t>
            </a:r>
            <a:r>
              <a:rPr lang="en-US" sz="2400" err="1">
                <a:latin typeface="Cambria "/>
              </a:rPr>
              <a:t>phòng</a:t>
            </a:r>
            <a:r>
              <a:rPr lang="en-US" sz="2400">
                <a:latin typeface="Cambria "/>
              </a:rPr>
              <a:t>, 1 </a:t>
            </a:r>
            <a:r>
              <a:rPr lang="en-US" sz="2400" err="1">
                <a:latin typeface="Cambria "/>
              </a:rPr>
              <a:t>lớp</a:t>
            </a:r>
            <a:r>
              <a:rPr lang="en-US" sz="2400">
                <a:latin typeface="Cambria "/>
              </a:rPr>
              <a:t> </a:t>
            </a:r>
            <a:r>
              <a:rPr lang="en-US" sz="2400" err="1">
                <a:latin typeface="Cambria "/>
              </a:rPr>
              <a:t>nước</a:t>
            </a:r>
            <a:r>
              <a:rPr lang="en-US" sz="2400">
                <a:latin typeface="Cambria "/>
              </a:rPr>
              <a:t> ở </a:t>
            </a:r>
            <a:r>
              <a:rPr lang="en-US" sz="2400" err="1">
                <a:latin typeface="Cambria "/>
              </a:rPr>
              <a:t>giữa</a:t>
            </a:r>
            <a:endParaRPr lang="en-US" sz="2400">
              <a:latin typeface="Cambria "/>
            </a:endParaRPr>
          </a:p>
          <a:p>
            <a:pPr algn="ctr"/>
            <a:r>
              <a:rPr lang="en-US" sz="2400">
                <a:latin typeface="Cambria "/>
              </a:rPr>
              <a:t>Xà </a:t>
            </a:r>
            <a:r>
              <a:rPr lang="en-US" sz="2400" err="1">
                <a:latin typeface="Cambria "/>
              </a:rPr>
              <a:t>phòng</a:t>
            </a:r>
            <a:r>
              <a:rPr lang="en-US" sz="2400">
                <a:latin typeface="Cambria "/>
              </a:rPr>
              <a:t> </a:t>
            </a:r>
            <a:r>
              <a:rPr lang="en-US" sz="2400" err="1">
                <a:latin typeface="Cambria "/>
              </a:rPr>
              <a:t>tăng</a:t>
            </a:r>
            <a:r>
              <a:rPr lang="en-US" sz="2400">
                <a:latin typeface="Cambria "/>
              </a:rPr>
              <a:t> </a:t>
            </a:r>
            <a:r>
              <a:rPr lang="en-US" sz="2400" err="1">
                <a:latin typeface="Cambria "/>
              </a:rPr>
              <a:t>độ</a:t>
            </a:r>
            <a:r>
              <a:rPr lang="en-US" sz="2400">
                <a:latin typeface="Cambria "/>
              </a:rPr>
              <a:t> </a:t>
            </a:r>
            <a:r>
              <a:rPr lang="en-US" sz="2400" err="1">
                <a:latin typeface="Cambria "/>
              </a:rPr>
              <a:t>ổn</a:t>
            </a:r>
            <a:r>
              <a:rPr lang="en-US" sz="2400">
                <a:latin typeface="Cambria "/>
              </a:rPr>
              <a:t> </a:t>
            </a:r>
            <a:r>
              <a:rPr lang="en-US" sz="2400" err="1">
                <a:latin typeface="Cambria "/>
              </a:rPr>
              <a:t>định</a:t>
            </a:r>
            <a:r>
              <a:rPr lang="en-US" sz="2400">
                <a:latin typeface="Cambria "/>
              </a:rPr>
              <a:t> </a:t>
            </a:r>
            <a:r>
              <a:rPr lang="en-US" sz="2400" err="1">
                <a:latin typeface="Cambria "/>
              </a:rPr>
              <a:t>tính</a:t>
            </a:r>
            <a:r>
              <a:rPr lang="en-US" sz="2400">
                <a:latin typeface="Cambria "/>
              </a:rPr>
              <a:t> </a:t>
            </a:r>
            <a:r>
              <a:rPr lang="en-US" sz="2400" err="1">
                <a:latin typeface="Cambria "/>
              </a:rPr>
              <a:t>đàn</a:t>
            </a:r>
            <a:r>
              <a:rPr lang="en-US" sz="2400">
                <a:latin typeface="Cambria "/>
              </a:rPr>
              <a:t> </a:t>
            </a:r>
            <a:r>
              <a:rPr lang="en-US" sz="2400" err="1">
                <a:latin typeface="Cambria "/>
              </a:rPr>
              <a:t>hồi</a:t>
            </a:r>
            <a:r>
              <a:rPr lang="en-US" sz="2400">
                <a:latin typeface="Cambria "/>
              </a:rPr>
              <a:t> </a:t>
            </a:r>
          </a:p>
          <a:p>
            <a:pPr algn="ctr"/>
            <a:endParaRPr lang="en-US" sz="2400">
              <a:latin typeface="Cambria "/>
            </a:endParaRPr>
          </a:p>
        </p:txBody>
      </p:sp>
      <p:pic>
        <p:nvPicPr>
          <p:cNvPr id="2" name="Picture 1" descr=" Cấu thành nên bong bóng là các phân tử xà phòng và một lớp nước mỏng ">
            <a:extLst>
              <a:ext uri="{FF2B5EF4-FFF2-40B4-BE49-F238E27FC236}">
                <a16:creationId xmlns:a16="http://schemas.microsoft.com/office/drawing/2014/main" id="{4E677182-D408-2E60-FAB6-0C2EDDF7C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040" y="1349709"/>
            <a:ext cx="2753360" cy="30308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36A62F-F2B6-187E-0544-B926314B3FCF}"/>
              </a:ext>
            </a:extLst>
          </p:cNvPr>
          <p:cNvSpPr txBox="1"/>
          <p:nvPr/>
        </p:nvSpPr>
        <p:spPr>
          <a:xfrm>
            <a:off x="4180839" y="4307840"/>
            <a:ext cx="34163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>
                <a:latin typeface="Cambria "/>
                <a:ea typeface="等线"/>
              </a:rPr>
              <a:t>Cấu</a:t>
            </a:r>
            <a:r>
              <a:rPr lang="en-US">
                <a:latin typeface="Cambria "/>
                <a:ea typeface="等线"/>
              </a:rPr>
              <a:t> </a:t>
            </a:r>
            <a:r>
              <a:rPr lang="en-US" err="1">
                <a:latin typeface="Cambria "/>
                <a:ea typeface="等线"/>
              </a:rPr>
              <a:t>tạo</a:t>
            </a:r>
            <a:r>
              <a:rPr lang="en-US">
                <a:latin typeface="Cambria "/>
                <a:ea typeface="等线"/>
              </a:rPr>
              <a:t> bong </a:t>
            </a:r>
            <a:r>
              <a:rPr lang="en-US" err="1">
                <a:latin typeface="Cambria "/>
                <a:ea typeface="等线"/>
              </a:rPr>
              <a:t>bóng</a:t>
            </a:r>
            <a:r>
              <a:rPr lang="en-US">
                <a:latin typeface="Cambria "/>
                <a:ea typeface="等线"/>
              </a:rPr>
              <a:t> </a:t>
            </a:r>
            <a:r>
              <a:rPr lang="en-US" err="1">
                <a:latin typeface="Cambria "/>
                <a:ea typeface="等线"/>
              </a:rPr>
              <a:t>xà</a:t>
            </a:r>
            <a:r>
              <a:rPr lang="en-US">
                <a:latin typeface="Cambria "/>
                <a:ea typeface="等线"/>
              </a:rPr>
              <a:t> </a:t>
            </a:r>
            <a:r>
              <a:rPr lang="en-US" err="1">
                <a:latin typeface="Cambria "/>
                <a:ea typeface="等线"/>
              </a:rPr>
              <a:t>phòng</a:t>
            </a:r>
            <a:endParaRPr lang="en-US">
              <a:latin typeface="Cambria "/>
              <a:ea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456655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23014CFE-B40D-491C-A224-B057B2A77C8F}"/>
              </a:ext>
            </a:extLst>
          </p:cNvPr>
          <p:cNvGrpSpPr/>
          <p:nvPr/>
        </p:nvGrpSpPr>
        <p:grpSpPr>
          <a:xfrm>
            <a:off x="-391195" y="-1"/>
            <a:ext cx="12583195" cy="1343864"/>
            <a:chOff x="-391195" y="-1"/>
            <a:chExt cx="12583195" cy="1343864"/>
          </a:xfrm>
        </p:grpSpPr>
        <p:sp>
          <p:nvSpPr>
            <p:cNvPr id="26" name="任意多边形 66">
              <a:extLst>
                <a:ext uri="{FF2B5EF4-FFF2-40B4-BE49-F238E27FC236}">
                  <a16:creationId xmlns:a16="http://schemas.microsoft.com/office/drawing/2014/main" id="{0C65C380-9FA8-402E-9BBB-77C00F2FBF1C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7D77769A-07F8-4E43-859E-05D4700BACA4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1" name="任意多边形 68">
                <a:extLst>
                  <a:ext uri="{FF2B5EF4-FFF2-40B4-BE49-F238E27FC236}">
                    <a16:creationId xmlns:a16="http://schemas.microsoft.com/office/drawing/2014/main" id="{67A42567-E844-4F91-B56B-58509D432B58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69">
                <a:extLst>
                  <a:ext uri="{FF2B5EF4-FFF2-40B4-BE49-F238E27FC236}">
                    <a16:creationId xmlns:a16="http://schemas.microsoft.com/office/drawing/2014/main" id="{10E4F620-0ECE-4FFF-B66B-053297736650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0">
                <a:extLst>
                  <a:ext uri="{FF2B5EF4-FFF2-40B4-BE49-F238E27FC236}">
                    <a16:creationId xmlns:a16="http://schemas.microsoft.com/office/drawing/2014/main" id="{C7D685C0-B1F4-48C5-9EF7-686D905E90B6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4" name="任意多边形 71">
                <a:extLst>
                  <a:ext uri="{FF2B5EF4-FFF2-40B4-BE49-F238E27FC236}">
                    <a16:creationId xmlns:a16="http://schemas.microsoft.com/office/drawing/2014/main" id="{2A9B8926-8BBF-44D9-A3FE-95317B2A160C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5" name="任意多边形 72">
                <a:extLst>
                  <a:ext uri="{FF2B5EF4-FFF2-40B4-BE49-F238E27FC236}">
                    <a16:creationId xmlns:a16="http://schemas.microsoft.com/office/drawing/2014/main" id="{535A3B83-4A18-4EE8-A79E-C8E8894C1773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6" name="任意多边形 73">
                <a:extLst>
                  <a:ext uri="{FF2B5EF4-FFF2-40B4-BE49-F238E27FC236}">
                    <a16:creationId xmlns:a16="http://schemas.microsoft.com/office/drawing/2014/main" id="{2C491ECB-3B79-4AA7-8DBA-C46BBBD96C19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64DA801-1AEE-444D-ACE7-BB8D3EEF1E6F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DB10603-143F-4D29-9B6C-1B0F39284E1E}"/>
                </a:ext>
              </a:extLst>
            </p:cNvPr>
            <p:cNvSpPr txBox="1"/>
            <p:nvPr/>
          </p:nvSpPr>
          <p:spPr>
            <a:xfrm>
              <a:off x="-134021" y="635977"/>
              <a:ext cx="11395756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Bong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bóng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xà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phòng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là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bong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bóng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nước</a:t>
              </a:r>
              <a:endParaRPr lang="en-US">
                <a:latin typeface="Cambria"/>
                <a:ea typeface="等线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E2F5834-B51B-82DE-FCB6-DBF4F4B98ABA}"/>
              </a:ext>
            </a:extLst>
          </p:cNvPr>
          <p:cNvSpPr txBox="1"/>
          <p:nvPr/>
        </p:nvSpPr>
        <p:spPr>
          <a:xfrm>
            <a:off x="3037376" y="5391026"/>
            <a:ext cx="6130802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2400">
                <a:latin typeface="Cambria "/>
                <a:ea typeface="Source Han Serif SC"/>
                <a:cs typeface="+mn-ea"/>
              </a:rPr>
              <a:t>Ở </a:t>
            </a:r>
            <a:r>
              <a:rPr lang="en-US" altLang="zh-CN" sz="2400" err="1">
                <a:latin typeface="Cambria "/>
                <a:ea typeface="Source Han Serif SC"/>
                <a:cs typeface="+mn-ea"/>
              </a:rPr>
              <a:t>nhiệt</a:t>
            </a:r>
            <a:r>
              <a:rPr lang="en-US" altLang="zh-CN" sz="2400">
                <a:latin typeface="Cambria "/>
                <a:ea typeface="Source Han Serif SC"/>
                <a:cs typeface="+mn-ea"/>
              </a:rPr>
              <a:t> </a:t>
            </a:r>
            <a:r>
              <a:rPr lang="en-US" altLang="zh-CN" sz="2400" err="1">
                <a:latin typeface="Cambria "/>
                <a:ea typeface="Source Han Serif SC"/>
                <a:cs typeface="+mn-ea"/>
              </a:rPr>
              <a:t>độ</a:t>
            </a:r>
            <a:r>
              <a:rPr lang="en-US" altLang="zh-CN" sz="2400">
                <a:latin typeface="Cambria "/>
                <a:ea typeface="Source Han Serif SC"/>
                <a:cs typeface="+mn-ea"/>
              </a:rPr>
              <a:t> &lt; 0 </a:t>
            </a:r>
            <a:r>
              <a:rPr lang="en-US" altLang="zh-CN" sz="2400" err="1">
                <a:latin typeface="Cambria "/>
                <a:ea typeface="Source Han Serif SC"/>
                <a:cs typeface="+mn-ea"/>
              </a:rPr>
              <a:t>độ</a:t>
            </a:r>
            <a:r>
              <a:rPr lang="en-US" altLang="zh-CN" sz="2400">
                <a:latin typeface="Cambria "/>
                <a:ea typeface="Source Han Serif SC"/>
                <a:cs typeface="+mn-ea"/>
              </a:rPr>
              <a:t> C </a:t>
            </a:r>
            <a:endParaRPr lang="en-US" sz="2400">
              <a:latin typeface="Cambria "/>
              <a:ea typeface="等线" panose="020F0502020204030204"/>
              <a:cs typeface="+mn-ea"/>
            </a:endParaRPr>
          </a:p>
          <a:p>
            <a:pPr algn="ctr" defTabSz="609585"/>
            <a:r>
              <a:rPr lang="en-US" altLang="zh-CN" sz="2400" err="1">
                <a:latin typeface="Cambria "/>
                <a:ea typeface="Source Han Serif SC"/>
                <a:cs typeface="+mn-ea"/>
              </a:rPr>
              <a:t>Kết</a:t>
            </a:r>
            <a:r>
              <a:rPr lang="en-US" altLang="zh-CN" sz="2400">
                <a:latin typeface="Cambria "/>
                <a:ea typeface="Source Han Serif SC"/>
                <a:cs typeface="+mn-ea"/>
              </a:rPr>
              <a:t> </a:t>
            </a:r>
            <a:r>
              <a:rPr lang="en-US" altLang="zh-CN" sz="2400" err="1">
                <a:latin typeface="Cambria "/>
                <a:ea typeface="Source Han Serif SC"/>
                <a:cs typeface="+mn-ea"/>
              </a:rPr>
              <a:t>tinh</a:t>
            </a:r>
            <a:r>
              <a:rPr lang="en-US" altLang="zh-CN" sz="2400">
                <a:latin typeface="Cambria "/>
                <a:ea typeface="Source Han Serif SC"/>
                <a:cs typeface="+mn-ea"/>
              </a:rPr>
              <a:t> </a:t>
            </a:r>
            <a:r>
              <a:rPr lang="en-US" altLang="zh-CN" sz="2400" err="1">
                <a:latin typeface="Cambria "/>
                <a:ea typeface="Source Han Serif SC"/>
                <a:cs typeface="+mn-ea"/>
              </a:rPr>
              <a:t>thành</a:t>
            </a:r>
            <a:r>
              <a:rPr lang="en-US" altLang="zh-CN" sz="2400">
                <a:latin typeface="Cambria "/>
                <a:ea typeface="Source Han Serif SC"/>
                <a:cs typeface="+mn-ea"/>
              </a:rPr>
              <a:t> "bong </a:t>
            </a:r>
            <a:r>
              <a:rPr lang="en-US" altLang="zh-CN" sz="2400" err="1">
                <a:latin typeface="Cambria "/>
                <a:ea typeface="Source Han Serif SC"/>
                <a:cs typeface="+mn-ea"/>
              </a:rPr>
              <a:t>bóng</a:t>
            </a:r>
            <a:r>
              <a:rPr lang="en-US" altLang="zh-CN" sz="2400">
                <a:latin typeface="Cambria "/>
                <a:ea typeface="Source Han Serif SC"/>
                <a:cs typeface="+mn-ea"/>
              </a:rPr>
              <a:t> </a:t>
            </a:r>
            <a:r>
              <a:rPr lang="en-US" altLang="zh-CN" sz="2400" err="1">
                <a:latin typeface="Cambria "/>
                <a:ea typeface="Source Han Serif SC"/>
                <a:cs typeface="+mn-ea"/>
              </a:rPr>
              <a:t>tuyết</a:t>
            </a:r>
            <a:r>
              <a:rPr lang="en-US" altLang="zh-CN" sz="2400">
                <a:latin typeface="Cambria "/>
                <a:ea typeface="Source Han Serif SC"/>
                <a:cs typeface="+mn-ea"/>
              </a:rPr>
              <a:t>"</a:t>
            </a:r>
            <a:endParaRPr lang="en-US" sz="2400">
              <a:latin typeface="Cambria "/>
              <a:ea typeface="等线"/>
            </a:endParaRPr>
          </a:p>
        </p:txBody>
      </p:sp>
      <p:pic>
        <p:nvPicPr>
          <p:cNvPr id="2" name="23f9dd09-a1b2-484f-8943-74cc6e0d3af2">
            <a:hlinkClick r:id="" action="ppaction://media"/>
            <a:extLst>
              <a:ext uri="{FF2B5EF4-FFF2-40B4-BE49-F238E27FC236}">
                <a16:creationId xmlns:a16="http://schemas.microsoft.com/office/drawing/2014/main" id="{77725097-EBA6-6246-A90B-DA0AE2E5F3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71135" y="1343863"/>
            <a:ext cx="7049729" cy="396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946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73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542925" y="-95251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4462461" y="-95252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9048750" y="-95252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247651" y="1616838"/>
            <a:ext cx="3314700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Cambria "/>
                <a:ea typeface="等线"/>
              </a:rPr>
              <a:t>BONG BÓNG</a:t>
            </a: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 "/>
                <a:ea typeface="等线"/>
              </a:rPr>
              <a:t> XÀ PHÒNG</a:t>
            </a:r>
          </a:p>
          <a:p>
            <a:pPr algn="ctr"/>
            <a:endParaRPr lang="en-US" sz="6000" b="1">
              <a:solidFill>
                <a:schemeClr val="bg1"/>
              </a:solidFill>
              <a:latin typeface="Cambria "/>
            </a:endParaRP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722018" y="1991697"/>
            <a:ext cx="3141822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IS </a:t>
            </a:r>
            <a:endParaRPr lang="en-US" altLang="zh-CN" sz="6000" b="1">
              <a:solidFill>
                <a:schemeClr val="bg1"/>
              </a:solidFill>
              <a:latin typeface="Cambria"/>
              <a:ea typeface="Source Han Serif SC" panose="02020400000000000000" pitchFamily="18" charset="-122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BUBBLE</a:t>
            </a:r>
            <a:endParaRPr lang="en-US" sz="6000" b="1">
              <a:solidFill>
                <a:schemeClr val="bg1"/>
              </a:solidFill>
              <a:latin typeface="Cambria"/>
              <a:ea typeface="Source Han Serif SC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???</a:t>
            </a:r>
            <a:endParaRPr lang="en-US" sz="6000" b="1">
              <a:solidFill>
                <a:schemeClr val="bg1"/>
              </a:solidFill>
              <a:latin typeface="Cambria"/>
              <a:ea typeface="Source Han Serif SC"/>
            </a:endParaRPr>
          </a:p>
        </p:txBody>
      </p:sp>
      <p:sp>
        <p:nvSpPr>
          <p:cNvPr id="16" name="!!TINH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9224962" y="2540168"/>
            <a:ext cx="2246630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"/>
                <a:ea typeface="Source Han Serif SC"/>
                <a:cs typeface="+mn-ea"/>
                <a:sym typeface="Source Han Serif SC" panose="02020400000000000000" pitchFamily="18" charset="-122"/>
              </a:rPr>
              <a:t>TÍNH CHẤT</a:t>
            </a:r>
            <a:endParaRPr lang="en-US" altLang="zh-CN" sz="6000" b="1">
              <a:solidFill>
                <a:schemeClr val="bg1"/>
              </a:solidFill>
              <a:latin typeface="Cambria"/>
              <a:ea typeface="Source Han Serif SC"/>
              <a:cs typeface="+mn-ea"/>
            </a:endParaRPr>
          </a:p>
          <a:p>
            <a:endParaRPr lang="en-US" sz="6000" b="1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98157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542925" y="-95251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3277850" y="-95251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864139" y="-95251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567738" y="1616839"/>
            <a:ext cx="3314700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Cambria "/>
                <a:ea typeface="等线"/>
              </a:rPr>
              <a:t>BONG BÓNG</a:t>
            </a: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 "/>
                <a:ea typeface="等线"/>
              </a:rPr>
              <a:t> XÀ PHÒNG</a:t>
            </a:r>
          </a:p>
          <a:p>
            <a:pPr algn="ctr"/>
            <a:endParaRPr lang="en-US" sz="6000" b="1">
              <a:solidFill>
                <a:schemeClr val="bg1"/>
              </a:solidFill>
              <a:latin typeface="Cambria "/>
            </a:endParaRP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4103531" y="2133938"/>
            <a:ext cx="3202782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 "/>
                <a:ea typeface="Source Han Serif SC"/>
                <a:cs typeface="+mn-ea"/>
                <a:sym typeface="Source Han Serif SC" panose="02020400000000000000" pitchFamily="18" charset="-122"/>
              </a:rPr>
              <a:t>IS </a:t>
            </a:r>
            <a:endParaRPr lang="en-US" altLang="zh-CN" sz="6000" b="1">
              <a:solidFill>
                <a:schemeClr val="bg1"/>
              </a:solidFill>
              <a:latin typeface="Cambria "/>
              <a:ea typeface="Source Han Serif SC" panose="02020400000000000000" pitchFamily="18" charset="-122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 "/>
                <a:ea typeface="Source Han Serif SC"/>
                <a:cs typeface="+mn-ea"/>
                <a:sym typeface="Source Han Serif SC" panose="02020400000000000000" pitchFamily="18" charset="-122"/>
              </a:rPr>
              <a:t>BUBBLE</a:t>
            </a:r>
            <a:endParaRPr lang="en-US" sz="6000" b="1">
              <a:solidFill>
                <a:schemeClr val="bg1"/>
              </a:solidFill>
              <a:latin typeface="Cambria "/>
              <a:ea typeface="Source Han Serif SC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 "/>
                <a:ea typeface="Source Han Serif SC"/>
                <a:cs typeface="+mn-ea"/>
                <a:sym typeface="Source Han Serif SC" panose="02020400000000000000" pitchFamily="18" charset="-122"/>
              </a:rPr>
              <a:t>???</a:t>
            </a:r>
            <a:endParaRPr lang="en-US" sz="6000" b="1">
              <a:solidFill>
                <a:schemeClr val="bg1"/>
              </a:solidFill>
              <a:latin typeface="Cambria "/>
              <a:ea typeface="Source Han Serif SC"/>
            </a:endParaRPr>
          </a:p>
        </p:txBody>
      </p:sp>
      <p:sp>
        <p:nvSpPr>
          <p:cNvPr id="16" name="!!TINH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492918" y="2540168"/>
            <a:ext cx="2307590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 "/>
                <a:ea typeface="Source Han Serif SC"/>
                <a:cs typeface="+mn-ea"/>
                <a:sym typeface="Source Han Serif SC" panose="02020400000000000000" pitchFamily="18" charset="-122"/>
              </a:rPr>
              <a:t>TÍNH CHẤT</a:t>
            </a:r>
            <a:endParaRPr lang="en-US" altLang="zh-CN" sz="6000" b="1">
              <a:solidFill>
                <a:schemeClr val="bg1"/>
              </a:solidFill>
              <a:latin typeface="Cambria "/>
              <a:ea typeface="Source Han Serif SC"/>
              <a:cs typeface="+mn-ea"/>
            </a:endParaRPr>
          </a:p>
          <a:p>
            <a:endParaRPr lang="en-US" sz="6000" b="1">
              <a:latin typeface="Cambria 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4D1057-1712-0C25-C5CB-FA0AAB35BFC9}"/>
              </a:ext>
            </a:extLst>
          </p:cNvPr>
          <p:cNvSpPr txBox="1"/>
          <p:nvPr/>
        </p:nvSpPr>
        <p:spPr>
          <a:xfrm>
            <a:off x="492918" y="1005335"/>
            <a:ext cx="15030450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857250" indent="-857250" algn="ctr">
              <a:buFont typeface="Arial" panose="020B0604020202020204" pitchFamily="34" charset="0"/>
              <a:buChar char="•"/>
            </a:pPr>
            <a:endParaRPr lang="en-US" sz="6000" b="1">
              <a:solidFill>
                <a:schemeClr val="bg1"/>
              </a:solidFill>
              <a:latin typeface="Cambria "/>
              <a:ea typeface="Source Han Serif S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7497B5-130A-DC31-74E0-DDB72CFF7CFE}"/>
              </a:ext>
            </a:extLst>
          </p:cNvPr>
          <p:cNvSpPr txBox="1"/>
          <p:nvPr/>
        </p:nvSpPr>
        <p:spPr>
          <a:xfrm>
            <a:off x="665558" y="2345696"/>
            <a:ext cx="12402741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857250" indent="-857250" algn="ctr">
              <a:buFont typeface="Arial" panose="020B0604020202020204" pitchFamily="34" charset="0"/>
              <a:buChar char="•"/>
            </a:pPr>
            <a:endParaRPr lang="en-US" sz="6000" b="1">
              <a:solidFill>
                <a:schemeClr val="bg1"/>
              </a:solidFill>
              <a:latin typeface="Cambria "/>
            </a:endParaRPr>
          </a:p>
        </p:txBody>
      </p:sp>
    </p:spTree>
    <p:extLst>
      <p:ext uri="{BB962C8B-B14F-4D97-AF65-F5344CB8AC3E}">
        <p14:creationId xmlns:p14="http://schemas.microsoft.com/office/powerpoint/2010/main" val="1938668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!!Poster" descr="Không có mô tả.">
            <a:extLst>
              <a:ext uri="{FF2B5EF4-FFF2-40B4-BE49-F238E27FC236}">
                <a16:creationId xmlns:a16="http://schemas.microsoft.com/office/drawing/2014/main" id="{5AACF7E8-4223-1448-2849-FE74EC13FE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9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CEB343-3989-8D86-EEBD-18F911A8F978}"/>
              </a:ext>
            </a:extLst>
          </p:cNvPr>
          <p:cNvSpPr txBox="1"/>
          <p:nvPr/>
        </p:nvSpPr>
        <p:spPr>
          <a:xfrm>
            <a:off x="387927" y="1117599"/>
            <a:ext cx="62622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endParaRPr lang="en-US">
              <a:ea typeface="等线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842E0D-FD8E-7DC4-4A92-F30CA63B2243}"/>
              </a:ext>
            </a:extLst>
          </p:cNvPr>
          <p:cNvSpPr txBox="1"/>
          <p:nvPr/>
        </p:nvSpPr>
        <p:spPr>
          <a:xfrm>
            <a:off x="5297762" y="486657"/>
            <a:ext cx="5212326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8800" b="1">
                <a:latin typeface="Cambria"/>
                <a:ea typeface="Cambria"/>
              </a:rPr>
              <a:t>POSTER</a:t>
            </a:r>
          </a:p>
        </p:txBody>
      </p:sp>
    </p:spTree>
    <p:extLst>
      <p:ext uri="{BB962C8B-B14F-4D97-AF65-F5344CB8AC3E}">
        <p14:creationId xmlns:p14="http://schemas.microsoft.com/office/powerpoint/2010/main" val="2767676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542925" y="-95251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3277850" y="-95251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864139" y="-95251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567738" y="1616839"/>
            <a:ext cx="3314700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BONG BÓNG</a:t>
            </a: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 XÀ PHÒNG</a:t>
            </a:r>
          </a:p>
          <a:p>
            <a:pPr algn="ctr"/>
            <a:endParaRPr lang="en-US" sz="6000" b="1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4103531" y="2133938"/>
            <a:ext cx="3202782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IS </a:t>
            </a:r>
            <a:endParaRPr lang="en-US" altLang="zh-CN" sz="6000" b="1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BUBBLE</a:t>
            </a:r>
            <a:endParaRPr lang="en-US" sz="6000" b="1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</a:endParaRPr>
          </a:p>
          <a:p>
            <a:pPr algn="ctr"/>
            <a:r>
              <a:rPr lang="en-US" sz="6000" b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???</a:t>
            </a:r>
            <a:endParaRPr lang="en-US" sz="6000" b="1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!!TINH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492918" y="2540168"/>
            <a:ext cx="2307590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TÍNH CHẤT</a:t>
            </a:r>
            <a:endParaRPr lang="en-US" altLang="zh-CN" sz="6000" b="1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</a:endParaRPr>
          </a:p>
          <a:p>
            <a:endParaRPr lang="en-US" sz="6000" b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4D1057-1712-0C25-C5CB-FA0AAB35BFC9}"/>
              </a:ext>
            </a:extLst>
          </p:cNvPr>
          <p:cNvSpPr txBox="1"/>
          <p:nvPr/>
        </p:nvSpPr>
        <p:spPr>
          <a:xfrm>
            <a:off x="-419102" y="1185952"/>
            <a:ext cx="15030450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857250" indent="-857250" algn="ctr">
              <a:buFont typeface="Arial" panose="020B0604020202020204" pitchFamily="34" charset="0"/>
              <a:buChar char="•"/>
            </a:pPr>
            <a:r>
              <a:rPr lang="en-US" sz="5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Có </a:t>
            </a:r>
            <a:r>
              <a:rPr lang="en-US" sz="5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thê</a:t>
            </a:r>
            <a:r>
              <a:rPr lang="en-US" sz="5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̉ </a:t>
            </a:r>
            <a:r>
              <a:rPr lang="en-US" sz="5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kết</a:t>
            </a:r>
            <a:r>
              <a:rPr lang="en-US" sz="5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dính</a:t>
            </a:r>
            <a:r>
              <a:rPr lang="en-US" sz="5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với</a:t>
            </a:r>
            <a:r>
              <a:rPr lang="en-US" sz="5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nhau</a:t>
            </a:r>
            <a:r>
              <a:rPr lang="en-US" sz="5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7497B5-130A-DC31-74E0-DDB72CFF7CFE}"/>
              </a:ext>
            </a:extLst>
          </p:cNvPr>
          <p:cNvSpPr txBox="1"/>
          <p:nvPr/>
        </p:nvSpPr>
        <p:spPr>
          <a:xfrm>
            <a:off x="-234081" y="2368082"/>
            <a:ext cx="12402741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857250" indent="-857250" algn="ctr">
              <a:buFont typeface="Arial" panose="020B0604020202020204" pitchFamily="34" charset="0"/>
              <a:buChar char="•"/>
            </a:pP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NO </a:t>
            </a:r>
            <a:r>
              <a:rPr lang="en-US" sz="5000" b="1">
                <a:solidFill>
                  <a:schemeClr val="bg1"/>
                </a:solidFill>
                <a:latin typeface="Cambria"/>
                <a:ea typeface="Cambria"/>
              </a:rPr>
              <a:t>FLY 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-&gt; </a:t>
            </a:r>
            <a:r>
              <a:rPr lang="en-US" sz="5000" b="1">
                <a:solidFill>
                  <a:schemeClr val="bg1"/>
                </a:solidFill>
                <a:latin typeface="Cambria"/>
                <a:ea typeface="Cambria"/>
              </a:rPr>
              <a:t>FLOAT</a:t>
            </a:r>
          </a:p>
        </p:txBody>
      </p:sp>
      <p:pic>
        <p:nvPicPr>
          <p:cNvPr id="1026" name="Picture 2" descr="43,648 Soap Bubble Stock Video Footage - 4K and HD Video Clips |  Shutterstock">
            <a:extLst>
              <a:ext uri="{FF2B5EF4-FFF2-40B4-BE49-F238E27FC236}">
                <a16:creationId xmlns:a16="http://schemas.microsoft.com/office/drawing/2014/main" id="{301D34EE-C99B-75AF-2809-E5F220C2D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8617" y="3717840"/>
            <a:ext cx="4362450" cy="244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49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23014CFE-B40D-491C-A224-B057B2A77C8F}"/>
              </a:ext>
            </a:extLst>
          </p:cNvPr>
          <p:cNvGrpSpPr/>
          <p:nvPr/>
        </p:nvGrpSpPr>
        <p:grpSpPr>
          <a:xfrm>
            <a:off x="-1596377" y="-1"/>
            <a:ext cx="13788377" cy="1412142"/>
            <a:chOff x="-1596377" y="-1"/>
            <a:chExt cx="13788377" cy="1412142"/>
          </a:xfrm>
        </p:grpSpPr>
        <p:sp>
          <p:nvSpPr>
            <p:cNvPr id="26" name="任意多边形 66">
              <a:extLst>
                <a:ext uri="{FF2B5EF4-FFF2-40B4-BE49-F238E27FC236}">
                  <a16:creationId xmlns:a16="http://schemas.microsoft.com/office/drawing/2014/main" id="{0C65C380-9FA8-402E-9BBB-77C00F2FBF1C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7D77769A-07F8-4E43-859E-05D4700BACA4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1" name="任意多边形 68">
                <a:extLst>
                  <a:ext uri="{FF2B5EF4-FFF2-40B4-BE49-F238E27FC236}">
                    <a16:creationId xmlns:a16="http://schemas.microsoft.com/office/drawing/2014/main" id="{67A42567-E844-4F91-B56B-58509D432B58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69">
                <a:extLst>
                  <a:ext uri="{FF2B5EF4-FFF2-40B4-BE49-F238E27FC236}">
                    <a16:creationId xmlns:a16="http://schemas.microsoft.com/office/drawing/2014/main" id="{10E4F620-0ECE-4FFF-B66B-053297736650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0">
                <a:extLst>
                  <a:ext uri="{FF2B5EF4-FFF2-40B4-BE49-F238E27FC236}">
                    <a16:creationId xmlns:a16="http://schemas.microsoft.com/office/drawing/2014/main" id="{C7D685C0-B1F4-48C5-9EF7-686D905E90B6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4" name="任意多边形 71">
                <a:extLst>
                  <a:ext uri="{FF2B5EF4-FFF2-40B4-BE49-F238E27FC236}">
                    <a16:creationId xmlns:a16="http://schemas.microsoft.com/office/drawing/2014/main" id="{2A9B8926-8BBF-44D9-A3FE-95317B2A160C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5" name="任意多边形 72">
                <a:extLst>
                  <a:ext uri="{FF2B5EF4-FFF2-40B4-BE49-F238E27FC236}">
                    <a16:creationId xmlns:a16="http://schemas.microsoft.com/office/drawing/2014/main" id="{535A3B83-4A18-4EE8-A79E-C8E8894C1773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6" name="任意多边形 73">
                <a:extLst>
                  <a:ext uri="{FF2B5EF4-FFF2-40B4-BE49-F238E27FC236}">
                    <a16:creationId xmlns:a16="http://schemas.microsoft.com/office/drawing/2014/main" id="{2C491ECB-3B79-4AA7-8DBA-C46BBBD96C19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64DA801-1AEE-444D-ACE7-BB8D3EEF1E6F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DB10603-143F-4D29-9B6C-1B0F39284E1E}"/>
                </a:ext>
              </a:extLst>
            </p:cNvPr>
            <p:cNvSpPr txBox="1"/>
            <p:nvPr/>
          </p:nvSpPr>
          <p:spPr>
            <a:xfrm>
              <a:off x="-1596377" y="704255"/>
              <a:ext cx="7159036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  <a:cs typeface="+mn-lt"/>
                </a:rPr>
                <a:t>Tính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  <a:cs typeface="+mn-lt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  <a:cs typeface="+mn-lt"/>
                </a:rPr>
                <a:t>chất</a:t>
              </a:r>
              <a:r>
                <a:rPr lang="en-US" altLang="zh-CN" sz="4000" b="1">
                  <a:solidFill>
                    <a:srgbClr val="015287"/>
                  </a:solidFill>
                  <a:latin typeface="Segoe Marker"/>
                  <a:ea typeface="Source Han Serif SC"/>
                  <a:cs typeface="+mn-lt"/>
                </a:rPr>
                <a:t> </a:t>
              </a:r>
              <a:endParaRPr lang="en-US">
                <a:ea typeface="等线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15D1702B-54C5-2D82-A3DF-5E64C4538CC1}"/>
              </a:ext>
            </a:extLst>
          </p:cNvPr>
          <p:cNvSpPr txBox="1"/>
          <p:nvPr/>
        </p:nvSpPr>
        <p:spPr>
          <a:xfrm>
            <a:off x="3539081" y="4992076"/>
            <a:ext cx="4719109" cy="123110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500">
                <a:latin typeface="Cambria "/>
              </a:rPr>
              <a:t>2 hay </a:t>
            </a:r>
            <a:r>
              <a:rPr lang="en-US" sz="2500" err="1">
                <a:latin typeface="Cambria "/>
              </a:rPr>
              <a:t>nhiều</a:t>
            </a:r>
            <a:r>
              <a:rPr lang="en-US" sz="2500">
                <a:latin typeface="Cambria "/>
              </a:rPr>
              <a:t> bong </a:t>
            </a:r>
            <a:r>
              <a:rPr lang="en-US" sz="2500" err="1">
                <a:latin typeface="Cambria "/>
              </a:rPr>
              <a:t>bóng</a:t>
            </a:r>
            <a:r>
              <a:rPr lang="en-US" sz="2500">
                <a:latin typeface="Cambria "/>
              </a:rPr>
              <a:t> </a:t>
            </a:r>
            <a:r>
              <a:rPr lang="en-US" sz="2500" err="1">
                <a:latin typeface="Cambria "/>
              </a:rPr>
              <a:t>xà</a:t>
            </a:r>
            <a:r>
              <a:rPr lang="en-US" sz="2500">
                <a:latin typeface="Cambria "/>
              </a:rPr>
              <a:t> </a:t>
            </a:r>
            <a:r>
              <a:rPr lang="en-US" sz="2500" err="1">
                <a:latin typeface="Cambria "/>
              </a:rPr>
              <a:t>phòng</a:t>
            </a:r>
            <a:r>
              <a:rPr lang="en-US" sz="2500">
                <a:latin typeface="Cambria "/>
              </a:rPr>
              <a:t> </a:t>
            </a:r>
            <a:endParaRPr lang="en-US" sz="2500">
              <a:latin typeface="Cambria "/>
              <a:ea typeface="等线"/>
            </a:endParaRPr>
          </a:p>
          <a:p>
            <a:pPr algn="ctr"/>
            <a:r>
              <a:rPr lang="en-US" sz="2500" err="1">
                <a:latin typeface="Cambria "/>
              </a:rPr>
              <a:t>kết</a:t>
            </a:r>
            <a:r>
              <a:rPr lang="en-US" sz="2500">
                <a:latin typeface="Cambria "/>
              </a:rPr>
              <a:t> </a:t>
            </a:r>
            <a:r>
              <a:rPr lang="en-US" sz="2500" err="1">
                <a:latin typeface="Cambria "/>
              </a:rPr>
              <a:t>dính</a:t>
            </a:r>
            <a:r>
              <a:rPr lang="en-US" sz="2500">
                <a:latin typeface="Cambria "/>
              </a:rPr>
              <a:t> </a:t>
            </a:r>
            <a:r>
              <a:rPr lang="en-US" sz="2500" err="1">
                <a:latin typeface="Cambria "/>
              </a:rPr>
              <a:t>với</a:t>
            </a:r>
            <a:r>
              <a:rPr lang="en-US" sz="2500">
                <a:latin typeface="Cambria "/>
              </a:rPr>
              <a:t> </a:t>
            </a:r>
            <a:r>
              <a:rPr lang="en-US" sz="2500" err="1">
                <a:latin typeface="Cambria "/>
              </a:rPr>
              <a:t>nhau</a:t>
            </a:r>
            <a:r>
              <a:rPr lang="en-US" sz="2500">
                <a:latin typeface="Cambria "/>
              </a:rPr>
              <a:t> </a:t>
            </a:r>
            <a:endParaRPr lang="en-US" sz="2500">
              <a:latin typeface="Cambria "/>
              <a:ea typeface="等线"/>
            </a:endParaRPr>
          </a:p>
          <a:p>
            <a:pPr algn="ctr"/>
            <a:endParaRPr lang="en-US" sz="2400">
              <a:latin typeface="Cambria "/>
            </a:endParaRPr>
          </a:p>
        </p:txBody>
      </p:sp>
      <p:pic>
        <p:nvPicPr>
          <p:cNvPr id="2" name="Picture 1" descr="This is a cool picture Pop Bubble, Bubble Art, Industrial Design ...">
            <a:extLst>
              <a:ext uri="{FF2B5EF4-FFF2-40B4-BE49-F238E27FC236}">
                <a16:creationId xmlns:a16="http://schemas.microsoft.com/office/drawing/2014/main" id="{E45C516E-0B9D-8856-BBC4-CCB8D49C2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560" y="1684368"/>
            <a:ext cx="3393440" cy="3103721"/>
          </a:xfrm>
          <a:prstGeom prst="rect">
            <a:avLst/>
          </a:prstGeom>
        </p:spPr>
      </p:pic>
      <p:pic>
        <p:nvPicPr>
          <p:cNvPr id="4" name="Picture 3" descr="surface tension - Bubbles of Different Size - Physics Stack Exchange">
            <a:extLst>
              <a:ext uri="{FF2B5EF4-FFF2-40B4-BE49-F238E27FC236}">
                <a16:creationId xmlns:a16="http://schemas.microsoft.com/office/drawing/2014/main" id="{B317261E-0AEB-B0B0-89BF-D393A9219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74049"/>
            <a:ext cx="2529840" cy="311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561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">
            <a:extLst>
              <a:ext uri="{FF2B5EF4-FFF2-40B4-BE49-F238E27FC236}">
                <a16:creationId xmlns:a16="http://schemas.microsoft.com/office/drawing/2014/main" id="{306CD321-2DCF-9DCD-A7E7-EB0795E2C651}"/>
              </a:ext>
            </a:extLst>
          </p:cNvPr>
          <p:cNvSpPr/>
          <p:nvPr/>
        </p:nvSpPr>
        <p:spPr>
          <a:xfrm>
            <a:off x="-2778" y="-13731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Segoe Marker" panose="03080602040302020204" pitchFamily="66" charset="0"/>
            </a:endParaRPr>
          </a:p>
        </p:txBody>
      </p:sp>
      <p:pic>
        <p:nvPicPr>
          <p:cNvPr id="12" name="!!Nền">
            <a:extLst>
              <a:ext uri="{FF2B5EF4-FFF2-40B4-BE49-F238E27FC236}">
                <a16:creationId xmlns:a16="http://schemas.microsoft.com/office/drawing/2014/main" id="{66D0A65A-F274-4A63-8D36-E88AFB17A5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!!Viền">
            <a:extLst>
              <a:ext uri="{FF2B5EF4-FFF2-40B4-BE49-F238E27FC236}">
                <a16:creationId xmlns:a16="http://schemas.microsoft.com/office/drawing/2014/main" id="{05E3965D-A7E0-4388-BA26-9AB9500B358E}"/>
              </a:ext>
            </a:extLst>
          </p:cNvPr>
          <p:cNvGrpSpPr/>
          <p:nvPr/>
        </p:nvGrpSpPr>
        <p:grpSpPr>
          <a:xfrm>
            <a:off x="874713" y="0"/>
            <a:ext cx="10442575" cy="6850973"/>
            <a:chOff x="874713" y="0"/>
            <a:chExt cx="10442575" cy="6850973"/>
          </a:xfrm>
        </p:grpSpPr>
        <p:sp>
          <p:nvSpPr>
            <p:cNvPr id="17" name="矩形 16"/>
            <p:cNvSpPr/>
            <p:nvPr/>
          </p:nvSpPr>
          <p:spPr>
            <a:xfrm>
              <a:off x="3613484" y="0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874713" y="945397"/>
              <a:ext cx="10442575" cy="505244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1016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726709" y="4857351"/>
              <a:ext cx="4738582" cy="52681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5223711" y="1670690"/>
              <a:ext cx="1744579" cy="17445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6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egoe Marker" panose="03080602040302020204" pitchFamily="66" charset="0"/>
                  <a:ea typeface="Source Han Serif SC"/>
                  <a:sym typeface="Source Han Serif SC" panose="02020400000000000000" pitchFamily="18" charset="-122"/>
                </a:rPr>
                <a:t>03</a:t>
              </a:r>
              <a:endParaRPr kumimoji="0" lang="zh-CN" altLang="en-US" sz="66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/>
                <a:sym typeface="Source Han Serif SC" panose="02020400000000000000" pitchFamily="18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613484" y="6623042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" name="!!Chữ2">
            <a:extLst>
              <a:ext uri="{FF2B5EF4-FFF2-40B4-BE49-F238E27FC236}">
                <a16:creationId xmlns:a16="http://schemas.microsoft.com/office/drawing/2014/main" id="{FBDA75E9-28BF-C13B-62FB-EEF45B0144FF}"/>
              </a:ext>
            </a:extLst>
          </p:cNvPr>
          <p:cNvSpPr txBox="1"/>
          <p:nvPr/>
        </p:nvSpPr>
        <p:spPr>
          <a:xfrm>
            <a:off x="2410678" y="4461321"/>
            <a:ext cx="737340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Segoe Marker" panose="03080602040302020204" pitchFamily="66" charset="0"/>
                <a:ea typeface="等线"/>
              </a:rPr>
              <a:t>BUBBLE SORT</a:t>
            </a:r>
          </a:p>
        </p:txBody>
      </p:sp>
      <p:sp>
        <p:nvSpPr>
          <p:cNvPr id="6" name="!!Chữ1">
            <a:extLst>
              <a:ext uri="{FF2B5EF4-FFF2-40B4-BE49-F238E27FC236}">
                <a16:creationId xmlns:a16="http://schemas.microsoft.com/office/drawing/2014/main" id="{5FC91591-565E-16AF-0859-6BC51624AC54}"/>
              </a:ext>
            </a:extLst>
          </p:cNvPr>
          <p:cNvSpPr txBox="1"/>
          <p:nvPr/>
        </p:nvSpPr>
        <p:spPr>
          <a:xfrm>
            <a:off x="4733745" y="3432593"/>
            <a:ext cx="2718954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  <a:latin typeface="Segoe Marker" panose="03080602040302020204" pitchFamily="66" charset="0"/>
                <a:ea typeface="等线"/>
              </a:rPr>
              <a:t>PART 3</a:t>
            </a:r>
            <a:endParaRPr lang="en-US" sz="4800" b="1">
              <a:solidFill>
                <a:schemeClr val="bg1"/>
              </a:solidFill>
              <a:latin typeface="Segoe Marker" panose="0308060204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744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lelogram 11">
            <a:extLst>
              <a:ext uri="{FF2B5EF4-FFF2-40B4-BE49-F238E27FC236}">
                <a16:creationId xmlns:a16="http://schemas.microsoft.com/office/drawing/2014/main" id="{F4B7C7EE-F631-15A6-3D9F-293C4AC5A66E}"/>
              </a:ext>
            </a:extLst>
          </p:cNvPr>
          <p:cNvSpPr/>
          <p:nvPr/>
        </p:nvSpPr>
        <p:spPr>
          <a:xfrm>
            <a:off x="1434185" y="960837"/>
            <a:ext cx="4845086" cy="792832"/>
          </a:xfrm>
          <a:prstGeom prst="parallelogram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C3FB0815-A0A8-0A8C-F04B-7A57BBF52D6C}"/>
              </a:ext>
            </a:extLst>
          </p:cNvPr>
          <p:cNvSpPr/>
          <p:nvPr/>
        </p:nvSpPr>
        <p:spPr>
          <a:xfrm>
            <a:off x="1170901" y="2268746"/>
            <a:ext cx="9540416" cy="2695630"/>
          </a:xfrm>
          <a:prstGeom prst="foldedCorner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Folded Corner 6">
            <a:extLst>
              <a:ext uri="{FF2B5EF4-FFF2-40B4-BE49-F238E27FC236}">
                <a16:creationId xmlns:a16="http://schemas.microsoft.com/office/drawing/2014/main" id="{152629F8-0356-AAA5-E772-84AB93D32BFD}"/>
              </a:ext>
            </a:extLst>
          </p:cNvPr>
          <p:cNvSpPr/>
          <p:nvPr/>
        </p:nvSpPr>
        <p:spPr>
          <a:xfrm>
            <a:off x="907055" y="2009767"/>
            <a:ext cx="9602081" cy="2713249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937A87F-D3A2-46B6-A084-87CE783A9125}"/>
              </a:ext>
            </a:extLst>
          </p:cNvPr>
          <p:cNvGrpSpPr/>
          <p:nvPr/>
        </p:nvGrpSpPr>
        <p:grpSpPr>
          <a:xfrm>
            <a:off x="-391195" y="-1"/>
            <a:ext cx="12583195" cy="1653106"/>
            <a:chOff x="-391195" y="-1"/>
            <a:chExt cx="12583195" cy="1653106"/>
          </a:xfrm>
        </p:grpSpPr>
        <p:sp>
          <p:nvSpPr>
            <p:cNvPr id="33" name="任意多边形 66">
              <a:extLst>
                <a:ext uri="{FF2B5EF4-FFF2-40B4-BE49-F238E27FC236}">
                  <a16:creationId xmlns:a16="http://schemas.microsoft.com/office/drawing/2014/main" id="{E807A83C-975B-49A1-A5EC-A81920D83137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D46F451-AA29-4357-A879-AE9D27AB877D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38" name="任意多边形 68">
                <a:extLst>
                  <a:ext uri="{FF2B5EF4-FFF2-40B4-BE49-F238E27FC236}">
                    <a16:creationId xmlns:a16="http://schemas.microsoft.com/office/drawing/2014/main" id="{27DED595-9513-4756-AAF4-ED91CE5DE713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518F17A6-10AD-4035-AABE-8B06C9673361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CB42034-3E61-470D-8C8C-D00D88C87AFD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B7FC1D91-86CD-4A2B-851D-38ED1B1883F4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9CB05682-DCD5-4500-98CD-F6EEBA9EA667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4C0A7F4-7549-44F6-B4DD-ADB1D029E724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BB5A6DB-B5F7-4703-A7D8-6B2486E27534}"/>
                </a:ext>
              </a:extLst>
            </p:cNvPr>
            <p:cNvSpPr txBox="1"/>
            <p:nvPr/>
          </p:nvSpPr>
          <p:spPr>
            <a:xfrm>
              <a:off x="440322" y="1068330"/>
              <a:ext cx="6994636" cy="58477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zh-CN" altLang="en-US" sz="3200" b="1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Cambria"/>
                  <a:ea typeface="Source Han Serif SC"/>
                </a:rPr>
                <a:t>Bubble Sort là gì?</a:t>
              </a:r>
              <a:endParaRPr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uLnTx/>
                <a:uFillTx/>
                <a:latin typeface="Cambria"/>
                <a:ea typeface="Source Han Serif SC"/>
              </a:endParaRPr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F1F5C2-3879-4C5C-AE61-77629DD8196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0A80D2-D054-4E87-9E72-9971139C53FF}"/>
                </a:ext>
              </a:extLst>
            </p:cNvPr>
            <p:cNvSpPr/>
            <p:nvPr/>
          </p:nvSpPr>
          <p:spPr>
            <a:xfrm>
              <a:off x="3838333" y="768276"/>
              <a:ext cx="5080000" cy="253916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>
                <a:defRPr/>
              </a:pPr>
              <a:endParaRPr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47567B4-A6B6-776F-3E6F-F054D33EF902}"/>
              </a:ext>
            </a:extLst>
          </p:cNvPr>
          <p:cNvSpPr txBox="1"/>
          <p:nvPr/>
        </p:nvSpPr>
        <p:spPr>
          <a:xfrm>
            <a:off x="2763982" y="5354783"/>
            <a:ext cx="666403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sz="2800">
              <a:ea typeface="等线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E808E4-BE4A-16FC-489E-94D51C04C794}"/>
              </a:ext>
            </a:extLst>
          </p:cNvPr>
          <p:cNvSpPr txBox="1"/>
          <p:nvPr/>
        </p:nvSpPr>
        <p:spPr>
          <a:xfrm>
            <a:off x="1172197" y="2196791"/>
            <a:ext cx="8794882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800" b="1">
                <a:latin typeface="Cambria"/>
                <a:ea typeface="+mn-lt"/>
                <a:cs typeface="+mn-lt"/>
              </a:rPr>
              <a:t>Bubble Sort </a:t>
            </a:r>
            <a:r>
              <a:rPr lang="en-US" sz="2800" b="1" err="1">
                <a:latin typeface="Cambria"/>
                <a:ea typeface="+mn-lt"/>
                <a:cs typeface="+mn-lt"/>
              </a:rPr>
              <a:t>là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một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thuật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toán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sắp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xếp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được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phát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triển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năm</a:t>
            </a:r>
            <a:r>
              <a:rPr lang="en-US" sz="2800" b="1">
                <a:latin typeface="Cambria"/>
                <a:ea typeface="+mn-lt"/>
                <a:cs typeface="+mn-lt"/>
              </a:rPr>
              <a:t> 1959 </a:t>
            </a:r>
            <a:r>
              <a:rPr lang="en-US" sz="2800" b="1" err="1">
                <a:latin typeface="Cambria"/>
                <a:ea typeface="+mn-lt"/>
                <a:cs typeface="+mn-lt"/>
              </a:rPr>
              <a:t>bởi</a:t>
            </a:r>
            <a:r>
              <a:rPr lang="en-US" sz="2800" b="1">
                <a:latin typeface="Cambria"/>
                <a:ea typeface="+mn-lt"/>
                <a:cs typeface="+mn-lt"/>
              </a:rPr>
              <a:t> Allen W. Odgen. </a:t>
            </a:r>
            <a:r>
              <a:rPr lang="en-US" sz="2800" b="1" err="1">
                <a:latin typeface="Cambria"/>
                <a:ea typeface="+mn-lt"/>
                <a:cs typeface="+mn-lt"/>
              </a:rPr>
              <a:t>Với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thuật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toán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này</a:t>
            </a:r>
            <a:r>
              <a:rPr lang="en-US" sz="2800" b="1">
                <a:latin typeface="Cambria"/>
                <a:ea typeface="+mn-lt"/>
                <a:cs typeface="+mn-lt"/>
              </a:rPr>
              <a:t>, ta </a:t>
            </a:r>
            <a:r>
              <a:rPr lang="en-US" sz="2800" b="1" err="1">
                <a:latin typeface="Cambria"/>
                <a:ea typeface="+mn-lt"/>
                <a:cs typeface="+mn-lt"/>
              </a:rPr>
              <a:t>sẽ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có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thể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sắp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xếp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một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bản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danh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sách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các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giá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trị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từ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lớn</a:t>
            </a:r>
            <a:r>
              <a:rPr lang="en-US" sz="2800" b="1">
                <a:latin typeface="Cambria"/>
                <a:ea typeface="+mn-lt"/>
                <a:cs typeface="+mn-lt"/>
              </a:rPr>
              <a:t> sang </a:t>
            </a:r>
            <a:r>
              <a:rPr lang="en-US" sz="2800" b="1" err="1">
                <a:latin typeface="Cambria"/>
                <a:ea typeface="+mn-lt"/>
                <a:cs typeface="+mn-lt"/>
              </a:rPr>
              <a:t>nhỏ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hoặc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từ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nhỏ</a:t>
            </a:r>
            <a:r>
              <a:rPr lang="en-US" sz="2800" b="1">
                <a:latin typeface="Cambria"/>
                <a:ea typeface="+mn-lt"/>
                <a:cs typeface="+mn-lt"/>
              </a:rPr>
              <a:t> sang </a:t>
            </a:r>
            <a:r>
              <a:rPr lang="en-US" sz="2800" b="1" err="1">
                <a:latin typeface="Cambria"/>
                <a:ea typeface="+mn-lt"/>
                <a:cs typeface="+mn-lt"/>
              </a:rPr>
              <a:t>lớn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một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cách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hiệu</a:t>
            </a:r>
            <a:r>
              <a:rPr lang="en-US" sz="2800" b="1">
                <a:latin typeface="Cambria"/>
                <a:ea typeface="+mn-lt"/>
                <a:cs typeface="+mn-lt"/>
              </a:rPr>
              <a:t> </a:t>
            </a:r>
            <a:r>
              <a:rPr lang="en-US" sz="2800" b="1" err="1">
                <a:latin typeface="Cambria"/>
                <a:ea typeface="+mn-lt"/>
                <a:cs typeface="+mn-lt"/>
              </a:rPr>
              <a:t>quả</a:t>
            </a:r>
            <a:r>
              <a:rPr lang="en-US" sz="2800" b="1">
                <a:latin typeface="Cambria"/>
                <a:ea typeface="+mn-lt"/>
                <a:cs typeface="+mn-lt"/>
              </a:rPr>
              <a:t>.</a:t>
            </a:r>
            <a:endParaRPr lang="en-US" sz="2800" b="1">
              <a:latin typeface="Cambria"/>
              <a:ea typeface="Cambria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6441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  <p:bldP spid="7" grpId="0" animBg="1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>
            <a:extLst>
              <a:ext uri="{FF2B5EF4-FFF2-40B4-BE49-F238E27FC236}">
                <a16:creationId xmlns:a16="http://schemas.microsoft.com/office/drawing/2014/main" id="{7C55247B-4B70-26B8-07A5-B7D43C81CDC5}"/>
              </a:ext>
            </a:extLst>
          </p:cNvPr>
          <p:cNvSpPr/>
          <p:nvPr/>
        </p:nvSpPr>
        <p:spPr>
          <a:xfrm>
            <a:off x="775214" y="634265"/>
            <a:ext cx="6650982" cy="73116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/>
        </p:nvSpPr>
        <p:spPr>
          <a:xfrm>
            <a:off x="431371" y="2246942"/>
            <a:ext cx="3541183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2" name="文本框 18"/>
          <p:cNvSpPr txBox="1"/>
          <p:nvPr/>
        </p:nvSpPr>
        <p:spPr>
          <a:xfrm>
            <a:off x="1660493" y="2037292"/>
            <a:ext cx="1082939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</a:rPr>
              <a:t>Bước 1</a:t>
            </a:r>
            <a:endParaRPr lang="zh-CN" altLang="en-US" sz="21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3" name="文本框 22"/>
          <p:cNvSpPr txBox="1"/>
          <p:nvPr/>
        </p:nvSpPr>
        <p:spPr>
          <a:xfrm>
            <a:off x="446628" y="4702849"/>
            <a:ext cx="3526169" cy="11937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Đọc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tất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cả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trong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danh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sách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và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tiến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hành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so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lân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cận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với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nhau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.</a:t>
            </a:r>
            <a:endParaRPr lang="en-US" altLang="zh-CN">
              <a:solidFill>
                <a:schemeClr val="accent1"/>
              </a:solidFill>
              <a:latin typeface="Cambria"/>
              <a:ea typeface="等线"/>
            </a:endParaRPr>
          </a:p>
          <a:p>
            <a:pPr marL="0" marR="0" lvl="0" indent="0" algn="di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4311220" y="2246942"/>
            <a:ext cx="3539067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544053" y="2653341"/>
            <a:ext cx="3073400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6" name="文本框 37"/>
          <p:cNvSpPr txBox="1"/>
          <p:nvPr/>
        </p:nvSpPr>
        <p:spPr>
          <a:xfrm>
            <a:off x="5494180" y="2037292"/>
            <a:ext cx="1287668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2</a:t>
            </a:r>
            <a:endParaRPr lang="en-US" altLang="zh-CN" b="1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17" name="文本框 38"/>
          <p:cNvSpPr txBox="1"/>
          <p:nvPr/>
        </p:nvSpPr>
        <p:spPr>
          <a:xfrm>
            <a:off x="4267430" y="4701094"/>
            <a:ext cx="3534151" cy="10589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Nếu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hai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lân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cận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chênh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lệch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nhau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theo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chiều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giảm</a:t>
            </a:r>
            <a:r>
              <a:rPr lang="en-US" b="1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dần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thì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hoán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đổi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vị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trí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của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chúng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​</a:t>
            </a:r>
            <a:endParaRPr lang="zh-CN" altLang="en-US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8188953" y="2246942"/>
            <a:ext cx="3541184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423904" y="2653341"/>
            <a:ext cx="3071283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20" name="文本框 42"/>
          <p:cNvSpPr txBox="1"/>
          <p:nvPr/>
        </p:nvSpPr>
        <p:spPr>
          <a:xfrm>
            <a:off x="9484145" y="2037292"/>
            <a:ext cx="1171030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3</a:t>
            </a:r>
            <a:endParaRPr lang="en-US" altLang="zh-CN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21" name="文本框 43"/>
          <p:cNvSpPr txBox="1"/>
          <p:nvPr/>
        </p:nvSpPr>
        <p:spPr>
          <a:xfrm>
            <a:off x="8219543" y="4702849"/>
            <a:ext cx="2795002" cy="72654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Lập lại </a:t>
            </a:r>
            <a:r>
              <a:rPr lang="vi-VN" b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bước 2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 cho đến khi tất cả được </a:t>
            </a:r>
            <a:r>
              <a:rPr lang="vi-VN" err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sorted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.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3631063-1B73-4AFD-A6B7-DBFD5C3DAC58}"/>
              </a:ext>
            </a:extLst>
          </p:cNvPr>
          <p:cNvGrpSpPr/>
          <p:nvPr/>
        </p:nvGrpSpPr>
        <p:grpSpPr>
          <a:xfrm>
            <a:off x="-391195" y="-1"/>
            <a:ext cx="12583195" cy="1268414"/>
            <a:chOff x="-391195" y="-1"/>
            <a:chExt cx="12583195" cy="1268414"/>
          </a:xfrm>
        </p:grpSpPr>
        <p:sp>
          <p:nvSpPr>
            <p:cNvPr id="23" name="任意多边形 66">
              <a:extLst>
                <a:ext uri="{FF2B5EF4-FFF2-40B4-BE49-F238E27FC236}">
                  <a16:creationId xmlns:a16="http://schemas.microsoft.com/office/drawing/2014/main" id="{9F697B6E-15C0-4878-9932-A3400D8ED199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F7D91DE-A802-4C8F-A78D-26C4D4FA6E21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28" name="任意多边形 68">
                <a:extLst>
                  <a:ext uri="{FF2B5EF4-FFF2-40B4-BE49-F238E27FC236}">
                    <a16:creationId xmlns:a16="http://schemas.microsoft.com/office/drawing/2014/main" id="{7D7DD16C-EB77-46E7-AF99-59F1426514AD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29" name="任意多边形 69">
                <a:extLst>
                  <a:ext uri="{FF2B5EF4-FFF2-40B4-BE49-F238E27FC236}">
                    <a16:creationId xmlns:a16="http://schemas.microsoft.com/office/drawing/2014/main" id="{0C3AF367-8F3D-4C23-A9F5-54730696325C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0" name="任意多边形 70">
                <a:extLst>
                  <a:ext uri="{FF2B5EF4-FFF2-40B4-BE49-F238E27FC236}">
                    <a16:creationId xmlns:a16="http://schemas.microsoft.com/office/drawing/2014/main" id="{B95526D4-86EA-4E8C-87F2-DD5DC194EAE9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1" name="任意多边形 71">
                <a:extLst>
                  <a:ext uri="{FF2B5EF4-FFF2-40B4-BE49-F238E27FC236}">
                    <a16:creationId xmlns:a16="http://schemas.microsoft.com/office/drawing/2014/main" id="{91129592-A2C4-42B7-AA59-FD1890F55A00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72">
                <a:extLst>
                  <a:ext uri="{FF2B5EF4-FFF2-40B4-BE49-F238E27FC236}">
                    <a16:creationId xmlns:a16="http://schemas.microsoft.com/office/drawing/2014/main" id="{0842CE5D-7ED1-4175-8509-F462E3FC23FE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3">
                <a:extLst>
                  <a:ext uri="{FF2B5EF4-FFF2-40B4-BE49-F238E27FC236}">
                    <a16:creationId xmlns:a16="http://schemas.microsoft.com/office/drawing/2014/main" id="{4463E8B0-D9F6-49C1-B06B-997E17E3D1DC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549CB10-C49A-45D8-8544-D448E58FB0A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F413C00-AE8B-421E-88A9-3E6B44753FDB}"/>
                </a:ext>
              </a:extLst>
            </p:cNvPr>
            <p:cNvSpPr txBox="1"/>
            <p:nvPr/>
          </p:nvSpPr>
          <p:spPr>
            <a:xfrm>
              <a:off x="773688" y="683638"/>
              <a:ext cx="6573570" cy="58477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zh-CN" altLang="en-US" sz="3200" b="1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Cambria"/>
                  <a:ea typeface="Source Han Serif SC"/>
                </a:rPr>
                <a:t>Các bước thực hiện Bubble Sort</a:t>
              </a:r>
              <a:endParaRPr lang="en-US" altLang="zh-CN">
                <a:solidFill>
                  <a:schemeClr val="accent1">
                    <a:lumMod val="20000"/>
                    <a:lumOff val="80000"/>
                  </a:schemeClr>
                </a:solidFill>
                <a:latin typeface="Cambria"/>
                <a:ea typeface="Cambria"/>
              </a:endParaRPr>
            </a:p>
          </p:txBody>
        </p:sp>
      </p:grpSp>
      <p:sp>
        <p:nvSpPr>
          <p:cNvPr id="9" name="Heptagon 8">
            <a:extLst>
              <a:ext uri="{FF2B5EF4-FFF2-40B4-BE49-F238E27FC236}">
                <a16:creationId xmlns:a16="http://schemas.microsoft.com/office/drawing/2014/main" id="{B1052DCF-4FFA-E487-C621-F90FA5C79210}"/>
              </a:ext>
            </a:extLst>
          </p:cNvPr>
          <p:cNvSpPr/>
          <p:nvPr/>
        </p:nvSpPr>
        <p:spPr>
          <a:xfrm>
            <a:off x="4698044" y="3328736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34" name="Heptagon 33">
            <a:extLst>
              <a:ext uri="{FF2B5EF4-FFF2-40B4-BE49-F238E27FC236}">
                <a16:creationId xmlns:a16="http://schemas.microsoft.com/office/drawing/2014/main" id="{B2CD4555-A1EE-590A-7E61-FB2F70061283}"/>
              </a:ext>
            </a:extLst>
          </p:cNvPr>
          <p:cNvSpPr/>
          <p:nvPr/>
        </p:nvSpPr>
        <p:spPr>
          <a:xfrm>
            <a:off x="5437126" y="3328736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" name="Heptagon 34">
            <a:extLst>
              <a:ext uri="{FF2B5EF4-FFF2-40B4-BE49-F238E27FC236}">
                <a16:creationId xmlns:a16="http://schemas.microsoft.com/office/drawing/2014/main" id="{9BB305BE-005B-E808-B488-E81280349486}"/>
              </a:ext>
            </a:extLst>
          </p:cNvPr>
          <p:cNvSpPr/>
          <p:nvPr/>
        </p:nvSpPr>
        <p:spPr>
          <a:xfrm>
            <a:off x="6181939" y="332873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36" name="Heptagon 35">
            <a:extLst>
              <a:ext uri="{FF2B5EF4-FFF2-40B4-BE49-F238E27FC236}">
                <a16:creationId xmlns:a16="http://schemas.microsoft.com/office/drawing/2014/main" id="{9563CBB0-8D3A-1415-90D7-E80737B651E9}"/>
              </a:ext>
            </a:extLst>
          </p:cNvPr>
          <p:cNvSpPr/>
          <p:nvPr/>
        </p:nvSpPr>
        <p:spPr>
          <a:xfrm>
            <a:off x="6926751" y="332873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3C95C5B-845B-C921-C062-C8623D140DD3}"/>
              </a:ext>
            </a:extLst>
          </p:cNvPr>
          <p:cNvSpPr/>
          <p:nvPr/>
        </p:nvSpPr>
        <p:spPr>
          <a:xfrm>
            <a:off x="1432331" y="3254255"/>
            <a:ext cx="1443790" cy="7505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!!Khung3">
            <a:extLst>
              <a:ext uri="{FF2B5EF4-FFF2-40B4-BE49-F238E27FC236}">
                <a16:creationId xmlns:a16="http://schemas.microsoft.com/office/drawing/2014/main" id="{A11D4626-CD04-014E-CD75-85A6EA21A632}"/>
              </a:ext>
            </a:extLst>
          </p:cNvPr>
          <p:cNvSpPr/>
          <p:nvPr/>
        </p:nvSpPr>
        <p:spPr>
          <a:xfrm>
            <a:off x="5356918" y="3248526"/>
            <a:ext cx="1501082" cy="76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Curved Down 40">
            <a:extLst>
              <a:ext uri="{FF2B5EF4-FFF2-40B4-BE49-F238E27FC236}">
                <a16:creationId xmlns:a16="http://schemas.microsoft.com/office/drawing/2014/main" id="{013AF001-67A7-8D3E-2252-666C3DE87817}"/>
              </a:ext>
            </a:extLst>
          </p:cNvPr>
          <p:cNvSpPr/>
          <p:nvPr/>
        </p:nvSpPr>
        <p:spPr>
          <a:xfrm>
            <a:off x="5660571" y="2853203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Arrow: Curved Down 43">
            <a:extLst>
              <a:ext uri="{FF2B5EF4-FFF2-40B4-BE49-F238E27FC236}">
                <a16:creationId xmlns:a16="http://schemas.microsoft.com/office/drawing/2014/main" id="{E67739C9-6993-C628-DE7C-317B614BB0BB}"/>
              </a:ext>
            </a:extLst>
          </p:cNvPr>
          <p:cNvSpPr/>
          <p:nvPr/>
        </p:nvSpPr>
        <p:spPr>
          <a:xfrm rot="10980000">
            <a:off x="5643383" y="4096466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Heptagon 44">
            <a:extLst>
              <a:ext uri="{FF2B5EF4-FFF2-40B4-BE49-F238E27FC236}">
                <a16:creationId xmlns:a16="http://schemas.microsoft.com/office/drawing/2014/main" id="{19E32B11-7EA1-B763-3A3F-B49C50B516C1}"/>
              </a:ext>
            </a:extLst>
          </p:cNvPr>
          <p:cNvSpPr/>
          <p:nvPr/>
        </p:nvSpPr>
        <p:spPr>
          <a:xfrm>
            <a:off x="9315878" y="3328736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46" name="Heptagon 45">
            <a:extLst>
              <a:ext uri="{FF2B5EF4-FFF2-40B4-BE49-F238E27FC236}">
                <a16:creationId xmlns:a16="http://schemas.microsoft.com/office/drawing/2014/main" id="{D6E5742F-16D5-7922-1435-98DEC0390361}"/>
              </a:ext>
            </a:extLst>
          </p:cNvPr>
          <p:cNvSpPr/>
          <p:nvPr/>
        </p:nvSpPr>
        <p:spPr>
          <a:xfrm>
            <a:off x="8576795" y="332873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47" name="Heptagon 46">
            <a:extLst>
              <a:ext uri="{FF2B5EF4-FFF2-40B4-BE49-F238E27FC236}">
                <a16:creationId xmlns:a16="http://schemas.microsoft.com/office/drawing/2014/main" id="{1182DF96-5BD9-F362-91CE-F83A23CC946A}"/>
              </a:ext>
            </a:extLst>
          </p:cNvPr>
          <p:cNvSpPr/>
          <p:nvPr/>
        </p:nvSpPr>
        <p:spPr>
          <a:xfrm>
            <a:off x="10765397" y="3328736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48" name="Heptagon 47">
            <a:extLst>
              <a:ext uri="{FF2B5EF4-FFF2-40B4-BE49-F238E27FC236}">
                <a16:creationId xmlns:a16="http://schemas.microsoft.com/office/drawing/2014/main" id="{B4FE013A-1D2A-7D94-FFF6-6093912DC271}"/>
              </a:ext>
            </a:extLst>
          </p:cNvPr>
          <p:cNvSpPr/>
          <p:nvPr/>
        </p:nvSpPr>
        <p:spPr>
          <a:xfrm>
            <a:off x="10032043" y="3328736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49" name="Arrow: Curved Down 48">
            <a:extLst>
              <a:ext uri="{FF2B5EF4-FFF2-40B4-BE49-F238E27FC236}">
                <a16:creationId xmlns:a16="http://schemas.microsoft.com/office/drawing/2014/main" id="{B2694E72-9F60-9F55-407F-BD0F1FF37CBD}"/>
              </a:ext>
            </a:extLst>
          </p:cNvPr>
          <p:cNvSpPr/>
          <p:nvPr/>
        </p:nvSpPr>
        <p:spPr>
          <a:xfrm>
            <a:off x="8840345" y="2904767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Arrow: Curved Down 49">
            <a:extLst>
              <a:ext uri="{FF2B5EF4-FFF2-40B4-BE49-F238E27FC236}">
                <a16:creationId xmlns:a16="http://schemas.microsoft.com/office/drawing/2014/main" id="{508E27BA-2E54-6D6F-8862-CB41370F8C84}"/>
              </a:ext>
            </a:extLst>
          </p:cNvPr>
          <p:cNvSpPr/>
          <p:nvPr/>
        </p:nvSpPr>
        <p:spPr>
          <a:xfrm rot="10980000">
            <a:off x="8834616" y="4033443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!!Nen"/>
          <p:cNvSpPr/>
          <p:nvPr/>
        </p:nvSpPr>
        <p:spPr>
          <a:xfrm>
            <a:off x="672050" y="2670529"/>
            <a:ext cx="3071284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lIns="91440" tIns="45720" rIns="91440" bIns="4572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51" name="!!Khung2">
            <a:extLst>
              <a:ext uri="{FF2B5EF4-FFF2-40B4-BE49-F238E27FC236}">
                <a16:creationId xmlns:a16="http://schemas.microsoft.com/office/drawing/2014/main" id="{2AA69D99-AB77-C33D-8A13-0C83B7775F53}"/>
              </a:ext>
            </a:extLst>
          </p:cNvPr>
          <p:cNvSpPr/>
          <p:nvPr/>
        </p:nvSpPr>
        <p:spPr>
          <a:xfrm>
            <a:off x="710436" y="3070917"/>
            <a:ext cx="1443790" cy="1077111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!!Khung1">
            <a:extLst>
              <a:ext uri="{FF2B5EF4-FFF2-40B4-BE49-F238E27FC236}">
                <a16:creationId xmlns:a16="http://schemas.microsoft.com/office/drawing/2014/main" id="{229BCEE4-38D6-F88F-A22A-DF37DA59DA33}"/>
              </a:ext>
            </a:extLst>
          </p:cNvPr>
          <p:cNvSpPr/>
          <p:nvPr/>
        </p:nvSpPr>
        <p:spPr>
          <a:xfrm>
            <a:off x="2211519" y="3082376"/>
            <a:ext cx="1438061" cy="1065652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2FE3EF8-1232-3BA8-9FC2-11817835D511}"/>
              </a:ext>
            </a:extLst>
          </p:cNvPr>
          <p:cNvSpPr/>
          <p:nvPr/>
        </p:nvSpPr>
        <p:spPr>
          <a:xfrm>
            <a:off x="8513775" y="3248526"/>
            <a:ext cx="1443790" cy="7505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!!2">
            <a:extLst>
              <a:ext uri="{FF2B5EF4-FFF2-40B4-BE49-F238E27FC236}">
                <a16:creationId xmlns:a16="http://schemas.microsoft.com/office/drawing/2014/main" id="{86D977F7-C276-A700-7A21-8E46E68F5232}"/>
              </a:ext>
            </a:extLst>
          </p:cNvPr>
          <p:cNvSpPr/>
          <p:nvPr/>
        </p:nvSpPr>
        <p:spPr>
          <a:xfrm>
            <a:off x="773458" y="3328736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1CDEDAAA-D110-54B0-8114-834BCA3B8C53}"/>
              </a:ext>
            </a:extLst>
          </p:cNvPr>
          <p:cNvSpPr/>
          <p:nvPr/>
        </p:nvSpPr>
        <p:spPr>
          <a:xfrm>
            <a:off x="2205789" y="3328736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</a:p>
        </p:txBody>
      </p:sp>
      <p:sp>
        <p:nvSpPr>
          <p:cNvPr id="7" name="!!3">
            <a:extLst>
              <a:ext uri="{FF2B5EF4-FFF2-40B4-BE49-F238E27FC236}">
                <a16:creationId xmlns:a16="http://schemas.microsoft.com/office/drawing/2014/main" id="{1D0EC7F9-4A62-30AB-F638-E18106C4B851}"/>
              </a:ext>
            </a:extLst>
          </p:cNvPr>
          <p:cNvSpPr/>
          <p:nvPr/>
        </p:nvSpPr>
        <p:spPr>
          <a:xfrm>
            <a:off x="1489622" y="3328736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  <a:endParaRPr lang="en-US"/>
          </a:p>
        </p:txBody>
      </p:sp>
      <p:sp>
        <p:nvSpPr>
          <p:cNvPr id="8" name="!!4">
            <a:extLst>
              <a:ext uri="{FF2B5EF4-FFF2-40B4-BE49-F238E27FC236}">
                <a16:creationId xmlns:a16="http://schemas.microsoft.com/office/drawing/2014/main" id="{1A73F35F-1403-A7BE-57AB-527D23072905}"/>
              </a:ext>
            </a:extLst>
          </p:cNvPr>
          <p:cNvSpPr/>
          <p:nvPr/>
        </p:nvSpPr>
        <p:spPr>
          <a:xfrm>
            <a:off x="2921954" y="3328736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  <a:endParaRPr lang="en-US">
              <a:ea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385853887"/>
      </p:ext>
    </p:extLst>
  </p:cSld>
  <p:clrMapOvr>
    <a:masterClrMapping/>
  </p:clrMapOvr>
  <p:transition spd="med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5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50"/>
                            </p:stCondLst>
                            <p:childTnLst>
                              <p:par>
                                <p:cTn id="10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0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5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0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25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5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2" grpId="0"/>
      <p:bldP spid="13" grpId="0"/>
      <p:bldP spid="14" grpId="0" animBg="1"/>
      <p:bldP spid="15" grpId="0" animBg="1"/>
      <p:bldP spid="16" grpId="0"/>
      <p:bldP spid="17" grpId="0"/>
      <p:bldP spid="18" grpId="0" animBg="1"/>
      <p:bldP spid="19" grpId="0" animBg="1"/>
      <p:bldP spid="20" grpId="0"/>
      <p:bldP spid="21" grpId="0"/>
      <p:bldP spid="9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1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11" grpId="0" animBg="1"/>
      <p:bldP spid="51" grpId="0" animBg="1"/>
      <p:bldP spid="52" grpId="0" animBg="1"/>
      <p:bldP spid="53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>
            <a:extLst>
              <a:ext uri="{FF2B5EF4-FFF2-40B4-BE49-F238E27FC236}">
                <a16:creationId xmlns:a16="http://schemas.microsoft.com/office/drawing/2014/main" id="{7C55247B-4B70-26B8-07A5-B7D43C81CDC5}"/>
              </a:ext>
            </a:extLst>
          </p:cNvPr>
          <p:cNvSpPr/>
          <p:nvPr/>
        </p:nvSpPr>
        <p:spPr>
          <a:xfrm>
            <a:off x="775214" y="634265"/>
            <a:ext cx="6650982" cy="73116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/>
        </p:nvSpPr>
        <p:spPr>
          <a:xfrm>
            <a:off x="605607" y="2245671"/>
            <a:ext cx="3541183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2" name="文本框 18"/>
          <p:cNvSpPr txBox="1"/>
          <p:nvPr/>
        </p:nvSpPr>
        <p:spPr>
          <a:xfrm>
            <a:off x="1834729" y="2036021"/>
            <a:ext cx="1082939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</a:rPr>
              <a:t>Bước 1</a:t>
            </a:r>
            <a:endParaRPr lang="zh-CN" altLang="en-US" sz="21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3" name="文本框 22"/>
          <p:cNvSpPr txBox="1"/>
          <p:nvPr/>
        </p:nvSpPr>
        <p:spPr>
          <a:xfrm>
            <a:off x="620864" y="4701578"/>
            <a:ext cx="3526169" cy="11937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Đọc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tất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cả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trong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danh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sách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và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tiến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hành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so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lân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cận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với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nhau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.</a:t>
            </a:r>
            <a:endParaRPr lang="en-US" altLang="zh-CN">
              <a:solidFill>
                <a:schemeClr val="accent1"/>
              </a:solidFill>
              <a:latin typeface="Cambria"/>
              <a:ea typeface="等线"/>
            </a:endParaRPr>
          </a:p>
          <a:p>
            <a:pPr marL="0" marR="0" lvl="0" indent="0" algn="di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4485456" y="2245671"/>
            <a:ext cx="3539067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718289" y="2652070"/>
            <a:ext cx="3073400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6" name="文本框 37"/>
          <p:cNvSpPr txBox="1"/>
          <p:nvPr/>
        </p:nvSpPr>
        <p:spPr>
          <a:xfrm>
            <a:off x="5668416" y="2036021"/>
            <a:ext cx="1287668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2</a:t>
            </a:r>
            <a:endParaRPr lang="en-US" altLang="zh-CN" b="1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17" name="文本框 38"/>
          <p:cNvSpPr txBox="1"/>
          <p:nvPr/>
        </p:nvSpPr>
        <p:spPr>
          <a:xfrm>
            <a:off x="4441666" y="4699823"/>
            <a:ext cx="3534151" cy="10589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Nếu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hai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lân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cận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chênh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lệch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nhau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theo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chiều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giảm</a:t>
            </a:r>
            <a:r>
              <a:rPr lang="en-US" b="1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dần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thì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hoán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đổi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vị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trí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của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chúng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​</a:t>
            </a:r>
            <a:endParaRPr lang="zh-CN" altLang="en-US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8363189" y="2245671"/>
            <a:ext cx="3541184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598140" y="2652070"/>
            <a:ext cx="3071283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20" name="文本框 42"/>
          <p:cNvSpPr txBox="1"/>
          <p:nvPr/>
        </p:nvSpPr>
        <p:spPr>
          <a:xfrm>
            <a:off x="9658381" y="2036021"/>
            <a:ext cx="1171030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3</a:t>
            </a:r>
            <a:endParaRPr lang="en-US" altLang="zh-CN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21" name="文本框 43"/>
          <p:cNvSpPr txBox="1"/>
          <p:nvPr/>
        </p:nvSpPr>
        <p:spPr>
          <a:xfrm>
            <a:off x="8393779" y="4701578"/>
            <a:ext cx="2795002" cy="72654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Lập lại </a:t>
            </a:r>
            <a:r>
              <a:rPr lang="vi-VN" b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bước 2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 cho đến khi tất cả được </a:t>
            </a:r>
            <a:r>
              <a:rPr lang="vi-VN" err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sorted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.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3631063-1B73-4AFD-A6B7-DBFD5C3DAC58}"/>
              </a:ext>
            </a:extLst>
          </p:cNvPr>
          <p:cNvGrpSpPr/>
          <p:nvPr/>
        </p:nvGrpSpPr>
        <p:grpSpPr>
          <a:xfrm>
            <a:off x="-391195" y="-1"/>
            <a:ext cx="12583195" cy="1268414"/>
            <a:chOff x="-391195" y="-1"/>
            <a:chExt cx="12583195" cy="1268414"/>
          </a:xfrm>
        </p:grpSpPr>
        <p:sp>
          <p:nvSpPr>
            <p:cNvPr id="23" name="任意多边形 66">
              <a:extLst>
                <a:ext uri="{FF2B5EF4-FFF2-40B4-BE49-F238E27FC236}">
                  <a16:creationId xmlns:a16="http://schemas.microsoft.com/office/drawing/2014/main" id="{9F697B6E-15C0-4878-9932-A3400D8ED199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F7D91DE-A802-4C8F-A78D-26C4D4FA6E21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28" name="任意多边形 68">
                <a:extLst>
                  <a:ext uri="{FF2B5EF4-FFF2-40B4-BE49-F238E27FC236}">
                    <a16:creationId xmlns:a16="http://schemas.microsoft.com/office/drawing/2014/main" id="{7D7DD16C-EB77-46E7-AF99-59F1426514AD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29" name="任意多边形 69">
                <a:extLst>
                  <a:ext uri="{FF2B5EF4-FFF2-40B4-BE49-F238E27FC236}">
                    <a16:creationId xmlns:a16="http://schemas.microsoft.com/office/drawing/2014/main" id="{0C3AF367-8F3D-4C23-A9F5-54730696325C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0" name="任意多边形 70">
                <a:extLst>
                  <a:ext uri="{FF2B5EF4-FFF2-40B4-BE49-F238E27FC236}">
                    <a16:creationId xmlns:a16="http://schemas.microsoft.com/office/drawing/2014/main" id="{B95526D4-86EA-4E8C-87F2-DD5DC194EAE9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1" name="任意多边形 71">
                <a:extLst>
                  <a:ext uri="{FF2B5EF4-FFF2-40B4-BE49-F238E27FC236}">
                    <a16:creationId xmlns:a16="http://schemas.microsoft.com/office/drawing/2014/main" id="{91129592-A2C4-42B7-AA59-FD1890F55A00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72">
                <a:extLst>
                  <a:ext uri="{FF2B5EF4-FFF2-40B4-BE49-F238E27FC236}">
                    <a16:creationId xmlns:a16="http://schemas.microsoft.com/office/drawing/2014/main" id="{0842CE5D-7ED1-4175-8509-F462E3FC23FE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3">
                <a:extLst>
                  <a:ext uri="{FF2B5EF4-FFF2-40B4-BE49-F238E27FC236}">
                    <a16:creationId xmlns:a16="http://schemas.microsoft.com/office/drawing/2014/main" id="{4463E8B0-D9F6-49C1-B06B-997E17E3D1DC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549CB10-C49A-45D8-8544-D448E58FB0A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F413C00-AE8B-421E-88A9-3E6B44753FDB}"/>
                </a:ext>
              </a:extLst>
            </p:cNvPr>
            <p:cNvSpPr txBox="1"/>
            <p:nvPr/>
          </p:nvSpPr>
          <p:spPr>
            <a:xfrm>
              <a:off x="773688" y="683638"/>
              <a:ext cx="6573570" cy="58477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zh-CN" altLang="en-US" sz="3200" b="1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Cambria"/>
                  <a:ea typeface="Source Han Serif SC"/>
                </a:rPr>
                <a:t>Các bước thực hiện Bubble Sort</a:t>
              </a:r>
              <a:endParaRPr lang="en-US" altLang="zh-CN">
                <a:solidFill>
                  <a:schemeClr val="accent1">
                    <a:lumMod val="20000"/>
                    <a:lumOff val="80000"/>
                  </a:schemeClr>
                </a:solidFill>
                <a:latin typeface="Cambria"/>
                <a:ea typeface="Cambria"/>
              </a:endParaRPr>
            </a:p>
          </p:txBody>
        </p:sp>
      </p:grpSp>
      <p:sp>
        <p:nvSpPr>
          <p:cNvPr id="9" name="Heptagon 8">
            <a:extLst>
              <a:ext uri="{FF2B5EF4-FFF2-40B4-BE49-F238E27FC236}">
                <a16:creationId xmlns:a16="http://schemas.microsoft.com/office/drawing/2014/main" id="{B1052DCF-4FFA-E487-C621-F90FA5C79210}"/>
              </a:ext>
            </a:extLst>
          </p:cNvPr>
          <p:cNvSpPr/>
          <p:nvPr/>
        </p:nvSpPr>
        <p:spPr>
          <a:xfrm>
            <a:off x="4872280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34" name="Heptagon 33">
            <a:extLst>
              <a:ext uri="{FF2B5EF4-FFF2-40B4-BE49-F238E27FC236}">
                <a16:creationId xmlns:a16="http://schemas.microsoft.com/office/drawing/2014/main" id="{B2CD4555-A1EE-590A-7E61-FB2F70061283}"/>
              </a:ext>
            </a:extLst>
          </p:cNvPr>
          <p:cNvSpPr/>
          <p:nvPr/>
        </p:nvSpPr>
        <p:spPr>
          <a:xfrm>
            <a:off x="5611362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" name="Heptagon 34">
            <a:extLst>
              <a:ext uri="{FF2B5EF4-FFF2-40B4-BE49-F238E27FC236}">
                <a16:creationId xmlns:a16="http://schemas.microsoft.com/office/drawing/2014/main" id="{9BB305BE-005B-E808-B488-E81280349486}"/>
              </a:ext>
            </a:extLst>
          </p:cNvPr>
          <p:cNvSpPr/>
          <p:nvPr/>
        </p:nvSpPr>
        <p:spPr>
          <a:xfrm>
            <a:off x="6356175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36" name="Heptagon 35">
            <a:extLst>
              <a:ext uri="{FF2B5EF4-FFF2-40B4-BE49-F238E27FC236}">
                <a16:creationId xmlns:a16="http://schemas.microsoft.com/office/drawing/2014/main" id="{9563CBB0-8D3A-1415-90D7-E80737B651E9}"/>
              </a:ext>
            </a:extLst>
          </p:cNvPr>
          <p:cNvSpPr/>
          <p:nvPr/>
        </p:nvSpPr>
        <p:spPr>
          <a:xfrm>
            <a:off x="7100987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11D4626-CD04-014E-CD75-85A6EA21A632}"/>
              </a:ext>
            </a:extLst>
          </p:cNvPr>
          <p:cNvSpPr/>
          <p:nvPr/>
        </p:nvSpPr>
        <p:spPr>
          <a:xfrm>
            <a:off x="5531154" y="3247255"/>
            <a:ext cx="1501082" cy="76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Curved Down 40">
            <a:extLst>
              <a:ext uri="{FF2B5EF4-FFF2-40B4-BE49-F238E27FC236}">
                <a16:creationId xmlns:a16="http://schemas.microsoft.com/office/drawing/2014/main" id="{013AF001-67A7-8D3E-2252-666C3DE87817}"/>
              </a:ext>
            </a:extLst>
          </p:cNvPr>
          <p:cNvSpPr/>
          <p:nvPr/>
        </p:nvSpPr>
        <p:spPr>
          <a:xfrm>
            <a:off x="5834807" y="285193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Arrow: Curved Down 43">
            <a:extLst>
              <a:ext uri="{FF2B5EF4-FFF2-40B4-BE49-F238E27FC236}">
                <a16:creationId xmlns:a16="http://schemas.microsoft.com/office/drawing/2014/main" id="{E67739C9-6993-C628-DE7C-317B614BB0BB}"/>
              </a:ext>
            </a:extLst>
          </p:cNvPr>
          <p:cNvSpPr/>
          <p:nvPr/>
        </p:nvSpPr>
        <p:spPr>
          <a:xfrm rot="10980000">
            <a:off x="5817619" y="4095195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Heptagon 44">
            <a:extLst>
              <a:ext uri="{FF2B5EF4-FFF2-40B4-BE49-F238E27FC236}">
                <a16:creationId xmlns:a16="http://schemas.microsoft.com/office/drawing/2014/main" id="{19E32B11-7EA1-B763-3A3F-B49C50B516C1}"/>
              </a:ext>
            </a:extLst>
          </p:cNvPr>
          <p:cNvSpPr/>
          <p:nvPr/>
        </p:nvSpPr>
        <p:spPr>
          <a:xfrm>
            <a:off x="9490114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46" name="Heptagon 45">
            <a:extLst>
              <a:ext uri="{FF2B5EF4-FFF2-40B4-BE49-F238E27FC236}">
                <a16:creationId xmlns:a16="http://schemas.microsoft.com/office/drawing/2014/main" id="{D6E5742F-16D5-7922-1435-98DEC0390361}"/>
              </a:ext>
            </a:extLst>
          </p:cNvPr>
          <p:cNvSpPr/>
          <p:nvPr/>
        </p:nvSpPr>
        <p:spPr>
          <a:xfrm>
            <a:off x="8751031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47" name="Heptagon 46">
            <a:extLst>
              <a:ext uri="{FF2B5EF4-FFF2-40B4-BE49-F238E27FC236}">
                <a16:creationId xmlns:a16="http://schemas.microsoft.com/office/drawing/2014/main" id="{1182DF96-5BD9-F362-91CE-F83A23CC946A}"/>
              </a:ext>
            </a:extLst>
          </p:cNvPr>
          <p:cNvSpPr/>
          <p:nvPr/>
        </p:nvSpPr>
        <p:spPr>
          <a:xfrm>
            <a:off x="10939633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48" name="Heptagon 47">
            <a:extLst>
              <a:ext uri="{FF2B5EF4-FFF2-40B4-BE49-F238E27FC236}">
                <a16:creationId xmlns:a16="http://schemas.microsoft.com/office/drawing/2014/main" id="{B4FE013A-1D2A-7D94-FFF6-6093912DC271}"/>
              </a:ext>
            </a:extLst>
          </p:cNvPr>
          <p:cNvSpPr/>
          <p:nvPr/>
        </p:nvSpPr>
        <p:spPr>
          <a:xfrm>
            <a:off x="10206279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49" name="Arrow: Curved Down 48">
            <a:extLst>
              <a:ext uri="{FF2B5EF4-FFF2-40B4-BE49-F238E27FC236}">
                <a16:creationId xmlns:a16="http://schemas.microsoft.com/office/drawing/2014/main" id="{B2694E72-9F60-9F55-407F-BD0F1FF37CBD}"/>
              </a:ext>
            </a:extLst>
          </p:cNvPr>
          <p:cNvSpPr/>
          <p:nvPr/>
        </p:nvSpPr>
        <p:spPr>
          <a:xfrm>
            <a:off x="9014581" y="2903496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Arrow: Curved Down 49">
            <a:extLst>
              <a:ext uri="{FF2B5EF4-FFF2-40B4-BE49-F238E27FC236}">
                <a16:creationId xmlns:a16="http://schemas.microsoft.com/office/drawing/2014/main" id="{508E27BA-2E54-6D6F-8862-CB41370F8C84}"/>
              </a:ext>
            </a:extLst>
          </p:cNvPr>
          <p:cNvSpPr/>
          <p:nvPr/>
        </p:nvSpPr>
        <p:spPr>
          <a:xfrm rot="10980000">
            <a:off x="9008852" y="403217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2FE3EF8-1232-3BA8-9FC2-11817835D511}"/>
              </a:ext>
            </a:extLst>
          </p:cNvPr>
          <p:cNvSpPr/>
          <p:nvPr/>
        </p:nvSpPr>
        <p:spPr>
          <a:xfrm>
            <a:off x="8688011" y="3247255"/>
            <a:ext cx="1443790" cy="7505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Nen"/>
          <p:cNvSpPr/>
          <p:nvPr/>
        </p:nvSpPr>
        <p:spPr>
          <a:xfrm>
            <a:off x="-183124" y="-794749"/>
            <a:ext cx="12558248" cy="8246967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lIns="91440" tIns="45720" rIns="91440" bIns="4572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5" name="!!2">
            <a:extLst>
              <a:ext uri="{FF2B5EF4-FFF2-40B4-BE49-F238E27FC236}">
                <a16:creationId xmlns:a16="http://schemas.microsoft.com/office/drawing/2014/main" id="{86D977F7-C276-A700-7A21-8E46E68F5232}"/>
              </a:ext>
            </a:extLst>
          </p:cNvPr>
          <p:cNvSpPr/>
          <p:nvPr/>
        </p:nvSpPr>
        <p:spPr>
          <a:xfrm>
            <a:off x="441084" y="2238675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1CDEDAAA-D110-54B0-8114-834BCA3B8C53}"/>
              </a:ext>
            </a:extLst>
          </p:cNvPr>
          <p:cNvSpPr/>
          <p:nvPr/>
        </p:nvSpPr>
        <p:spPr>
          <a:xfrm>
            <a:off x="6193772" y="2245109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1</a:t>
            </a:r>
          </a:p>
        </p:txBody>
      </p:sp>
      <p:sp>
        <p:nvSpPr>
          <p:cNvPr id="7" name="!!3">
            <a:extLst>
              <a:ext uri="{FF2B5EF4-FFF2-40B4-BE49-F238E27FC236}">
                <a16:creationId xmlns:a16="http://schemas.microsoft.com/office/drawing/2014/main" id="{1D0EC7F9-4A62-30AB-F638-E18106C4B851}"/>
              </a:ext>
            </a:extLst>
          </p:cNvPr>
          <p:cNvSpPr/>
          <p:nvPr/>
        </p:nvSpPr>
        <p:spPr>
          <a:xfrm>
            <a:off x="3259339" y="2245109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3</a:t>
            </a:r>
            <a:endParaRPr lang="en-US" sz="6000"/>
          </a:p>
        </p:txBody>
      </p:sp>
      <p:sp>
        <p:nvSpPr>
          <p:cNvPr id="8" name="!!4">
            <a:extLst>
              <a:ext uri="{FF2B5EF4-FFF2-40B4-BE49-F238E27FC236}">
                <a16:creationId xmlns:a16="http://schemas.microsoft.com/office/drawing/2014/main" id="{1A73F35F-1403-A7BE-57AB-527D23072905}"/>
              </a:ext>
            </a:extLst>
          </p:cNvPr>
          <p:cNvSpPr/>
          <p:nvPr/>
        </p:nvSpPr>
        <p:spPr>
          <a:xfrm>
            <a:off x="9307301" y="2245109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4</a:t>
            </a:r>
            <a:endParaRPr lang="en-US" sz="6000">
              <a:ea typeface="等线"/>
            </a:endParaRPr>
          </a:p>
        </p:txBody>
      </p:sp>
      <p:sp>
        <p:nvSpPr>
          <p:cNvPr id="4" name="!!Khung2">
            <a:extLst>
              <a:ext uri="{FF2B5EF4-FFF2-40B4-BE49-F238E27FC236}">
                <a16:creationId xmlns:a16="http://schemas.microsoft.com/office/drawing/2014/main" id="{6BEE1BDB-DA86-BF14-B050-0D38329DD6C7}"/>
              </a:ext>
            </a:extLst>
          </p:cNvPr>
          <p:cNvSpPr/>
          <p:nvPr/>
        </p:nvSpPr>
        <p:spPr>
          <a:xfrm>
            <a:off x="134508" y="1414805"/>
            <a:ext cx="5750916" cy="425528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!!Khung1">
            <a:extLst>
              <a:ext uri="{FF2B5EF4-FFF2-40B4-BE49-F238E27FC236}">
                <a16:creationId xmlns:a16="http://schemas.microsoft.com/office/drawing/2014/main" id="{A7F223D1-71A3-A407-EB2A-C6E2CD40698E}"/>
              </a:ext>
            </a:extLst>
          </p:cNvPr>
          <p:cNvSpPr/>
          <p:nvPr/>
        </p:nvSpPr>
        <p:spPr>
          <a:xfrm>
            <a:off x="6034143" y="1429876"/>
            <a:ext cx="6023349" cy="4240208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953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>
            <a:extLst>
              <a:ext uri="{FF2B5EF4-FFF2-40B4-BE49-F238E27FC236}">
                <a16:creationId xmlns:a16="http://schemas.microsoft.com/office/drawing/2014/main" id="{7C55247B-4B70-26B8-07A5-B7D43C81CDC5}"/>
              </a:ext>
            </a:extLst>
          </p:cNvPr>
          <p:cNvSpPr/>
          <p:nvPr/>
        </p:nvSpPr>
        <p:spPr>
          <a:xfrm>
            <a:off x="775214" y="634265"/>
            <a:ext cx="6650982" cy="73116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/>
        </p:nvSpPr>
        <p:spPr>
          <a:xfrm>
            <a:off x="605607" y="2245671"/>
            <a:ext cx="3541183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2" name="文本框 18"/>
          <p:cNvSpPr txBox="1"/>
          <p:nvPr/>
        </p:nvSpPr>
        <p:spPr>
          <a:xfrm>
            <a:off x="1834729" y="2036021"/>
            <a:ext cx="1082939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</a:rPr>
              <a:t>Bước 1</a:t>
            </a:r>
            <a:endParaRPr lang="zh-CN" altLang="en-US" sz="21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3" name="文本框 22"/>
          <p:cNvSpPr txBox="1"/>
          <p:nvPr/>
        </p:nvSpPr>
        <p:spPr>
          <a:xfrm>
            <a:off x="620864" y="4701578"/>
            <a:ext cx="3526169" cy="11937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Đọc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tất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cả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trong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danh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sách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và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tiến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hành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so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lân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cận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với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nhau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.</a:t>
            </a:r>
            <a:endParaRPr lang="en-US" altLang="zh-CN">
              <a:solidFill>
                <a:schemeClr val="accent1"/>
              </a:solidFill>
              <a:latin typeface="Cambria"/>
              <a:ea typeface="等线"/>
            </a:endParaRPr>
          </a:p>
          <a:p>
            <a:pPr marL="0" marR="0" lvl="0" indent="0" algn="di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4485456" y="2245671"/>
            <a:ext cx="3539067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718289" y="2652070"/>
            <a:ext cx="3073400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6" name="文本框 37"/>
          <p:cNvSpPr txBox="1"/>
          <p:nvPr/>
        </p:nvSpPr>
        <p:spPr>
          <a:xfrm>
            <a:off x="5668416" y="2036021"/>
            <a:ext cx="1287668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2</a:t>
            </a:r>
            <a:endParaRPr lang="en-US" altLang="zh-CN" b="1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17" name="文本框 38"/>
          <p:cNvSpPr txBox="1"/>
          <p:nvPr/>
        </p:nvSpPr>
        <p:spPr>
          <a:xfrm>
            <a:off x="4441666" y="4699823"/>
            <a:ext cx="3534151" cy="10589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Nếu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hai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lân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cận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chênh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lệch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nhau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theo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chiều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giảm</a:t>
            </a:r>
            <a:r>
              <a:rPr lang="en-US" b="1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dần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thì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hoán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đổi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vị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trí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của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chúng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​</a:t>
            </a:r>
            <a:endParaRPr lang="zh-CN" altLang="en-US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8363189" y="2245671"/>
            <a:ext cx="3541184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598140" y="2652070"/>
            <a:ext cx="3071283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20" name="文本框 42"/>
          <p:cNvSpPr txBox="1"/>
          <p:nvPr/>
        </p:nvSpPr>
        <p:spPr>
          <a:xfrm>
            <a:off x="9658381" y="2036021"/>
            <a:ext cx="1171030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3</a:t>
            </a:r>
            <a:endParaRPr lang="en-US" altLang="zh-CN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21" name="文本框 43"/>
          <p:cNvSpPr txBox="1"/>
          <p:nvPr/>
        </p:nvSpPr>
        <p:spPr>
          <a:xfrm>
            <a:off x="8393779" y="4701578"/>
            <a:ext cx="2795002" cy="72654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Lập lại </a:t>
            </a:r>
            <a:r>
              <a:rPr lang="vi-VN" b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bước 2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 cho đến khi tất cả được </a:t>
            </a:r>
            <a:r>
              <a:rPr lang="vi-VN" err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sorted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.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3631063-1B73-4AFD-A6B7-DBFD5C3DAC58}"/>
              </a:ext>
            </a:extLst>
          </p:cNvPr>
          <p:cNvGrpSpPr/>
          <p:nvPr/>
        </p:nvGrpSpPr>
        <p:grpSpPr>
          <a:xfrm>
            <a:off x="-391195" y="-1"/>
            <a:ext cx="12583195" cy="1268414"/>
            <a:chOff x="-391195" y="-1"/>
            <a:chExt cx="12583195" cy="1268414"/>
          </a:xfrm>
        </p:grpSpPr>
        <p:sp>
          <p:nvSpPr>
            <p:cNvPr id="23" name="任意多边形 66">
              <a:extLst>
                <a:ext uri="{FF2B5EF4-FFF2-40B4-BE49-F238E27FC236}">
                  <a16:creationId xmlns:a16="http://schemas.microsoft.com/office/drawing/2014/main" id="{9F697B6E-15C0-4878-9932-A3400D8ED199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F7D91DE-A802-4C8F-A78D-26C4D4FA6E21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28" name="任意多边形 68">
                <a:extLst>
                  <a:ext uri="{FF2B5EF4-FFF2-40B4-BE49-F238E27FC236}">
                    <a16:creationId xmlns:a16="http://schemas.microsoft.com/office/drawing/2014/main" id="{7D7DD16C-EB77-46E7-AF99-59F1426514AD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29" name="任意多边形 69">
                <a:extLst>
                  <a:ext uri="{FF2B5EF4-FFF2-40B4-BE49-F238E27FC236}">
                    <a16:creationId xmlns:a16="http://schemas.microsoft.com/office/drawing/2014/main" id="{0C3AF367-8F3D-4C23-A9F5-54730696325C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0" name="任意多边形 70">
                <a:extLst>
                  <a:ext uri="{FF2B5EF4-FFF2-40B4-BE49-F238E27FC236}">
                    <a16:creationId xmlns:a16="http://schemas.microsoft.com/office/drawing/2014/main" id="{B95526D4-86EA-4E8C-87F2-DD5DC194EAE9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1" name="任意多边形 71">
                <a:extLst>
                  <a:ext uri="{FF2B5EF4-FFF2-40B4-BE49-F238E27FC236}">
                    <a16:creationId xmlns:a16="http://schemas.microsoft.com/office/drawing/2014/main" id="{91129592-A2C4-42B7-AA59-FD1890F55A00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72">
                <a:extLst>
                  <a:ext uri="{FF2B5EF4-FFF2-40B4-BE49-F238E27FC236}">
                    <a16:creationId xmlns:a16="http://schemas.microsoft.com/office/drawing/2014/main" id="{0842CE5D-7ED1-4175-8509-F462E3FC23FE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3">
                <a:extLst>
                  <a:ext uri="{FF2B5EF4-FFF2-40B4-BE49-F238E27FC236}">
                    <a16:creationId xmlns:a16="http://schemas.microsoft.com/office/drawing/2014/main" id="{4463E8B0-D9F6-49C1-B06B-997E17E3D1DC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549CB10-C49A-45D8-8544-D448E58FB0A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F413C00-AE8B-421E-88A9-3E6B44753FDB}"/>
                </a:ext>
              </a:extLst>
            </p:cNvPr>
            <p:cNvSpPr txBox="1"/>
            <p:nvPr/>
          </p:nvSpPr>
          <p:spPr>
            <a:xfrm>
              <a:off x="773688" y="683638"/>
              <a:ext cx="6573570" cy="58477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zh-CN" altLang="en-US" sz="3200" b="1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Cambria"/>
                  <a:ea typeface="Source Han Serif SC"/>
                </a:rPr>
                <a:t>Các bước thực hiện Bubble Sort</a:t>
              </a:r>
              <a:endParaRPr lang="en-US" altLang="zh-CN">
                <a:solidFill>
                  <a:schemeClr val="accent1">
                    <a:lumMod val="20000"/>
                    <a:lumOff val="80000"/>
                  </a:schemeClr>
                </a:solidFill>
                <a:latin typeface="Cambria"/>
                <a:ea typeface="Cambria"/>
              </a:endParaRPr>
            </a:p>
          </p:txBody>
        </p:sp>
      </p:grpSp>
      <p:sp>
        <p:nvSpPr>
          <p:cNvPr id="9" name="Heptagon 8">
            <a:extLst>
              <a:ext uri="{FF2B5EF4-FFF2-40B4-BE49-F238E27FC236}">
                <a16:creationId xmlns:a16="http://schemas.microsoft.com/office/drawing/2014/main" id="{B1052DCF-4FFA-E487-C621-F90FA5C79210}"/>
              </a:ext>
            </a:extLst>
          </p:cNvPr>
          <p:cNvSpPr/>
          <p:nvPr/>
        </p:nvSpPr>
        <p:spPr>
          <a:xfrm>
            <a:off x="4872280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34" name="Heptagon 33">
            <a:extLst>
              <a:ext uri="{FF2B5EF4-FFF2-40B4-BE49-F238E27FC236}">
                <a16:creationId xmlns:a16="http://schemas.microsoft.com/office/drawing/2014/main" id="{B2CD4555-A1EE-590A-7E61-FB2F70061283}"/>
              </a:ext>
            </a:extLst>
          </p:cNvPr>
          <p:cNvSpPr/>
          <p:nvPr/>
        </p:nvSpPr>
        <p:spPr>
          <a:xfrm>
            <a:off x="5611362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" name="Heptagon 34">
            <a:extLst>
              <a:ext uri="{FF2B5EF4-FFF2-40B4-BE49-F238E27FC236}">
                <a16:creationId xmlns:a16="http://schemas.microsoft.com/office/drawing/2014/main" id="{9BB305BE-005B-E808-B488-E81280349486}"/>
              </a:ext>
            </a:extLst>
          </p:cNvPr>
          <p:cNvSpPr/>
          <p:nvPr/>
        </p:nvSpPr>
        <p:spPr>
          <a:xfrm>
            <a:off x="6356175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36" name="Heptagon 35">
            <a:extLst>
              <a:ext uri="{FF2B5EF4-FFF2-40B4-BE49-F238E27FC236}">
                <a16:creationId xmlns:a16="http://schemas.microsoft.com/office/drawing/2014/main" id="{9563CBB0-8D3A-1415-90D7-E80737B651E9}"/>
              </a:ext>
            </a:extLst>
          </p:cNvPr>
          <p:cNvSpPr/>
          <p:nvPr/>
        </p:nvSpPr>
        <p:spPr>
          <a:xfrm>
            <a:off x="7100987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11D4626-CD04-014E-CD75-85A6EA21A632}"/>
              </a:ext>
            </a:extLst>
          </p:cNvPr>
          <p:cNvSpPr/>
          <p:nvPr/>
        </p:nvSpPr>
        <p:spPr>
          <a:xfrm>
            <a:off x="5531154" y="3247255"/>
            <a:ext cx="1501082" cy="76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Curved Down 40">
            <a:extLst>
              <a:ext uri="{FF2B5EF4-FFF2-40B4-BE49-F238E27FC236}">
                <a16:creationId xmlns:a16="http://schemas.microsoft.com/office/drawing/2014/main" id="{013AF001-67A7-8D3E-2252-666C3DE87817}"/>
              </a:ext>
            </a:extLst>
          </p:cNvPr>
          <p:cNvSpPr/>
          <p:nvPr/>
        </p:nvSpPr>
        <p:spPr>
          <a:xfrm>
            <a:off x="5834807" y="285193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Arrow: Curved Down 43">
            <a:extLst>
              <a:ext uri="{FF2B5EF4-FFF2-40B4-BE49-F238E27FC236}">
                <a16:creationId xmlns:a16="http://schemas.microsoft.com/office/drawing/2014/main" id="{E67739C9-6993-C628-DE7C-317B614BB0BB}"/>
              </a:ext>
            </a:extLst>
          </p:cNvPr>
          <p:cNvSpPr/>
          <p:nvPr/>
        </p:nvSpPr>
        <p:spPr>
          <a:xfrm rot="10980000">
            <a:off x="5817619" y="4095195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Heptagon 44">
            <a:extLst>
              <a:ext uri="{FF2B5EF4-FFF2-40B4-BE49-F238E27FC236}">
                <a16:creationId xmlns:a16="http://schemas.microsoft.com/office/drawing/2014/main" id="{19E32B11-7EA1-B763-3A3F-B49C50B516C1}"/>
              </a:ext>
            </a:extLst>
          </p:cNvPr>
          <p:cNvSpPr/>
          <p:nvPr/>
        </p:nvSpPr>
        <p:spPr>
          <a:xfrm>
            <a:off x="9490114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46" name="Heptagon 45">
            <a:extLst>
              <a:ext uri="{FF2B5EF4-FFF2-40B4-BE49-F238E27FC236}">
                <a16:creationId xmlns:a16="http://schemas.microsoft.com/office/drawing/2014/main" id="{D6E5742F-16D5-7922-1435-98DEC0390361}"/>
              </a:ext>
            </a:extLst>
          </p:cNvPr>
          <p:cNvSpPr/>
          <p:nvPr/>
        </p:nvSpPr>
        <p:spPr>
          <a:xfrm>
            <a:off x="8751031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47" name="Heptagon 46">
            <a:extLst>
              <a:ext uri="{FF2B5EF4-FFF2-40B4-BE49-F238E27FC236}">
                <a16:creationId xmlns:a16="http://schemas.microsoft.com/office/drawing/2014/main" id="{1182DF96-5BD9-F362-91CE-F83A23CC946A}"/>
              </a:ext>
            </a:extLst>
          </p:cNvPr>
          <p:cNvSpPr/>
          <p:nvPr/>
        </p:nvSpPr>
        <p:spPr>
          <a:xfrm>
            <a:off x="10939633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48" name="Heptagon 47">
            <a:extLst>
              <a:ext uri="{FF2B5EF4-FFF2-40B4-BE49-F238E27FC236}">
                <a16:creationId xmlns:a16="http://schemas.microsoft.com/office/drawing/2014/main" id="{B4FE013A-1D2A-7D94-FFF6-6093912DC271}"/>
              </a:ext>
            </a:extLst>
          </p:cNvPr>
          <p:cNvSpPr/>
          <p:nvPr/>
        </p:nvSpPr>
        <p:spPr>
          <a:xfrm>
            <a:off x="10206279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49" name="Arrow: Curved Down 48">
            <a:extLst>
              <a:ext uri="{FF2B5EF4-FFF2-40B4-BE49-F238E27FC236}">
                <a16:creationId xmlns:a16="http://schemas.microsoft.com/office/drawing/2014/main" id="{B2694E72-9F60-9F55-407F-BD0F1FF37CBD}"/>
              </a:ext>
            </a:extLst>
          </p:cNvPr>
          <p:cNvSpPr/>
          <p:nvPr/>
        </p:nvSpPr>
        <p:spPr>
          <a:xfrm>
            <a:off x="9014581" y="2903496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Arrow: Curved Down 49">
            <a:extLst>
              <a:ext uri="{FF2B5EF4-FFF2-40B4-BE49-F238E27FC236}">
                <a16:creationId xmlns:a16="http://schemas.microsoft.com/office/drawing/2014/main" id="{508E27BA-2E54-6D6F-8862-CB41370F8C84}"/>
              </a:ext>
            </a:extLst>
          </p:cNvPr>
          <p:cNvSpPr/>
          <p:nvPr/>
        </p:nvSpPr>
        <p:spPr>
          <a:xfrm rot="10980000">
            <a:off x="9008852" y="403217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2FE3EF8-1232-3BA8-9FC2-11817835D511}"/>
              </a:ext>
            </a:extLst>
          </p:cNvPr>
          <p:cNvSpPr/>
          <p:nvPr/>
        </p:nvSpPr>
        <p:spPr>
          <a:xfrm>
            <a:off x="8688011" y="3247255"/>
            <a:ext cx="1443790" cy="7505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Nen"/>
          <p:cNvSpPr/>
          <p:nvPr/>
        </p:nvSpPr>
        <p:spPr>
          <a:xfrm>
            <a:off x="-183124" y="-794749"/>
            <a:ext cx="12558248" cy="8246967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lIns="91440" tIns="45720" rIns="91440" bIns="4572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5" name="!!2">
            <a:extLst>
              <a:ext uri="{FF2B5EF4-FFF2-40B4-BE49-F238E27FC236}">
                <a16:creationId xmlns:a16="http://schemas.microsoft.com/office/drawing/2014/main" id="{86D977F7-C276-A700-7A21-8E46E68F5232}"/>
              </a:ext>
            </a:extLst>
          </p:cNvPr>
          <p:cNvSpPr/>
          <p:nvPr/>
        </p:nvSpPr>
        <p:spPr>
          <a:xfrm>
            <a:off x="441084" y="2238675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1CDEDAAA-D110-54B0-8114-834BCA3B8C53}"/>
              </a:ext>
            </a:extLst>
          </p:cNvPr>
          <p:cNvSpPr/>
          <p:nvPr/>
        </p:nvSpPr>
        <p:spPr>
          <a:xfrm>
            <a:off x="6193772" y="2245109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1</a:t>
            </a:r>
          </a:p>
        </p:txBody>
      </p:sp>
      <p:sp>
        <p:nvSpPr>
          <p:cNvPr id="7" name="!!3">
            <a:extLst>
              <a:ext uri="{FF2B5EF4-FFF2-40B4-BE49-F238E27FC236}">
                <a16:creationId xmlns:a16="http://schemas.microsoft.com/office/drawing/2014/main" id="{1D0EC7F9-4A62-30AB-F638-E18106C4B851}"/>
              </a:ext>
            </a:extLst>
          </p:cNvPr>
          <p:cNvSpPr/>
          <p:nvPr/>
        </p:nvSpPr>
        <p:spPr>
          <a:xfrm>
            <a:off x="3259339" y="2245109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3</a:t>
            </a:r>
            <a:endParaRPr lang="en-US" sz="6000"/>
          </a:p>
        </p:txBody>
      </p:sp>
      <p:sp>
        <p:nvSpPr>
          <p:cNvPr id="8" name="!!4">
            <a:extLst>
              <a:ext uri="{FF2B5EF4-FFF2-40B4-BE49-F238E27FC236}">
                <a16:creationId xmlns:a16="http://schemas.microsoft.com/office/drawing/2014/main" id="{1A73F35F-1403-A7BE-57AB-527D23072905}"/>
              </a:ext>
            </a:extLst>
          </p:cNvPr>
          <p:cNvSpPr/>
          <p:nvPr/>
        </p:nvSpPr>
        <p:spPr>
          <a:xfrm>
            <a:off x="9307301" y="2245109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4</a:t>
            </a:r>
            <a:endParaRPr lang="en-US" sz="6000">
              <a:ea typeface="等线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E6D388-42D2-84B8-6FB4-94F845CB99AD}"/>
              </a:ext>
            </a:extLst>
          </p:cNvPr>
          <p:cNvSpPr/>
          <p:nvPr/>
        </p:nvSpPr>
        <p:spPr>
          <a:xfrm>
            <a:off x="3085536" y="1389363"/>
            <a:ext cx="6017944" cy="403875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83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>
            <a:extLst>
              <a:ext uri="{FF2B5EF4-FFF2-40B4-BE49-F238E27FC236}">
                <a16:creationId xmlns:a16="http://schemas.microsoft.com/office/drawing/2014/main" id="{7C55247B-4B70-26B8-07A5-B7D43C81CDC5}"/>
              </a:ext>
            </a:extLst>
          </p:cNvPr>
          <p:cNvSpPr/>
          <p:nvPr/>
        </p:nvSpPr>
        <p:spPr>
          <a:xfrm>
            <a:off x="775214" y="634265"/>
            <a:ext cx="6650982" cy="73116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/>
        </p:nvSpPr>
        <p:spPr>
          <a:xfrm>
            <a:off x="605607" y="2245671"/>
            <a:ext cx="3541183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2" name="文本框 18"/>
          <p:cNvSpPr txBox="1"/>
          <p:nvPr/>
        </p:nvSpPr>
        <p:spPr>
          <a:xfrm>
            <a:off x="1834729" y="2036021"/>
            <a:ext cx="1082939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</a:rPr>
              <a:t>Bước 1</a:t>
            </a:r>
            <a:endParaRPr lang="zh-CN" altLang="en-US" sz="21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3" name="文本框 22"/>
          <p:cNvSpPr txBox="1"/>
          <p:nvPr/>
        </p:nvSpPr>
        <p:spPr>
          <a:xfrm>
            <a:off x="620864" y="4701578"/>
            <a:ext cx="3526169" cy="11937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Đọc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tất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cả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trong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danh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sách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và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tiến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hành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so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lân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cận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với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nhau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.</a:t>
            </a:r>
            <a:endParaRPr lang="en-US" altLang="zh-CN">
              <a:solidFill>
                <a:schemeClr val="accent1"/>
              </a:solidFill>
              <a:latin typeface="Cambria"/>
              <a:ea typeface="等线"/>
            </a:endParaRPr>
          </a:p>
          <a:p>
            <a:pPr marL="0" marR="0" lvl="0" indent="0" algn="di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4485456" y="2245671"/>
            <a:ext cx="3539067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718289" y="2652070"/>
            <a:ext cx="3073400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6" name="文本框 37"/>
          <p:cNvSpPr txBox="1"/>
          <p:nvPr/>
        </p:nvSpPr>
        <p:spPr>
          <a:xfrm>
            <a:off x="5668416" y="2036021"/>
            <a:ext cx="1287668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2</a:t>
            </a:r>
            <a:endParaRPr lang="en-US" altLang="zh-CN" b="1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17" name="文本框 38"/>
          <p:cNvSpPr txBox="1"/>
          <p:nvPr/>
        </p:nvSpPr>
        <p:spPr>
          <a:xfrm>
            <a:off x="4441666" y="4699823"/>
            <a:ext cx="3534151" cy="10589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Nếu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hai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lân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cận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chênh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lệch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nhau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theo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chiều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giảm</a:t>
            </a:r>
            <a:r>
              <a:rPr lang="en-US" b="1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dần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thì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hoán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đổi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vị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trí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của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chúng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​</a:t>
            </a:r>
            <a:endParaRPr lang="zh-CN" altLang="en-US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8363189" y="2245671"/>
            <a:ext cx="3541184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598140" y="2652070"/>
            <a:ext cx="3071283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20" name="文本框 42"/>
          <p:cNvSpPr txBox="1"/>
          <p:nvPr/>
        </p:nvSpPr>
        <p:spPr>
          <a:xfrm>
            <a:off x="9658381" y="2036021"/>
            <a:ext cx="1171030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3</a:t>
            </a:r>
            <a:endParaRPr lang="en-US" altLang="zh-CN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21" name="文本框 43"/>
          <p:cNvSpPr txBox="1"/>
          <p:nvPr/>
        </p:nvSpPr>
        <p:spPr>
          <a:xfrm>
            <a:off x="8393779" y="4701578"/>
            <a:ext cx="2795002" cy="72654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Lập lại </a:t>
            </a:r>
            <a:r>
              <a:rPr lang="vi-VN" b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bước 2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 cho đến khi tất cả được </a:t>
            </a:r>
            <a:r>
              <a:rPr lang="vi-VN" err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sorted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.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3631063-1B73-4AFD-A6B7-DBFD5C3DAC58}"/>
              </a:ext>
            </a:extLst>
          </p:cNvPr>
          <p:cNvGrpSpPr/>
          <p:nvPr/>
        </p:nvGrpSpPr>
        <p:grpSpPr>
          <a:xfrm>
            <a:off x="-391195" y="-1"/>
            <a:ext cx="12583195" cy="1268414"/>
            <a:chOff x="-391195" y="-1"/>
            <a:chExt cx="12583195" cy="1268414"/>
          </a:xfrm>
        </p:grpSpPr>
        <p:sp>
          <p:nvSpPr>
            <p:cNvPr id="23" name="任意多边形 66">
              <a:extLst>
                <a:ext uri="{FF2B5EF4-FFF2-40B4-BE49-F238E27FC236}">
                  <a16:creationId xmlns:a16="http://schemas.microsoft.com/office/drawing/2014/main" id="{9F697B6E-15C0-4878-9932-A3400D8ED199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F7D91DE-A802-4C8F-A78D-26C4D4FA6E21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28" name="任意多边形 68">
                <a:extLst>
                  <a:ext uri="{FF2B5EF4-FFF2-40B4-BE49-F238E27FC236}">
                    <a16:creationId xmlns:a16="http://schemas.microsoft.com/office/drawing/2014/main" id="{7D7DD16C-EB77-46E7-AF99-59F1426514AD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29" name="任意多边形 69">
                <a:extLst>
                  <a:ext uri="{FF2B5EF4-FFF2-40B4-BE49-F238E27FC236}">
                    <a16:creationId xmlns:a16="http://schemas.microsoft.com/office/drawing/2014/main" id="{0C3AF367-8F3D-4C23-A9F5-54730696325C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0" name="任意多边形 70">
                <a:extLst>
                  <a:ext uri="{FF2B5EF4-FFF2-40B4-BE49-F238E27FC236}">
                    <a16:creationId xmlns:a16="http://schemas.microsoft.com/office/drawing/2014/main" id="{B95526D4-86EA-4E8C-87F2-DD5DC194EAE9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1" name="任意多边形 71">
                <a:extLst>
                  <a:ext uri="{FF2B5EF4-FFF2-40B4-BE49-F238E27FC236}">
                    <a16:creationId xmlns:a16="http://schemas.microsoft.com/office/drawing/2014/main" id="{91129592-A2C4-42B7-AA59-FD1890F55A00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72">
                <a:extLst>
                  <a:ext uri="{FF2B5EF4-FFF2-40B4-BE49-F238E27FC236}">
                    <a16:creationId xmlns:a16="http://schemas.microsoft.com/office/drawing/2014/main" id="{0842CE5D-7ED1-4175-8509-F462E3FC23FE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3">
                <a:extLst>
                  <a:ext uri="{FF2B5EF4-FFF2-40B4-BE49-F238E27FC236}">
                    <a16:creationId xmlns:a16="http://schemas.microsoft.com/office/drawing/2014/main" id="{4463E8B0-D9F6-49C1-B06B-997E17E3D1DC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549CB10-C49A-45D8-8544-D448E58FB0A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F413C00-AE8B-421E-88A9-3E6B44753FDB}"/>
                </a:ext>
              </a:extLst>
            </p:cNvPr>
            <p:cNvSpPr txBox="1"/>
            <p:nvPr/>
          </p:nvSpPr>
          <p:spPr>
            <a:xfrm>
              <a:off x="773688" y="683638"/>
              <a:ext cx="6573570" cy="58477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zh-CN" altLang="en-US" sz="3200" b="1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Cambria"/>
                  <a:ea typeface="Source Han Serif SC"/>
                </a:rPr>
                <a:t>Các bước thực hiện Bubble Sort</a:t>
              </a:r>
              <a:endParaRPr lang="en-US" altLang="zh-CN">
                <a:solidFill>
                  <a:schemeClr val="accent1">
                    <a:lumMod val="20000"/>
                    <a:lumOff val="80000"/>
                  </a:schemeClr>
                </a:solidFill>
                <a:latin typeface="Cambria"/>
                <a:ea typeface="Cambria"/>
              </a:endParaRPr>
            </a:p>
          </p:txBody>
        </p:sp>
      </p:grpSp>
      <p:sp>
        <p:nvSpPr>
          <p:cNvPr id="9" name="Heptagon 8">
            <a:extLst>
              <a:ext uri="{FF2B5EF4-FFF2-40B4-BE49-F238E27FC236}">
                <a16:creationId xmlns:a16="http://schemas.microsoft.com/office/drawing/2014/main" id="{B1052DCF-4FFA-E487-C621-F90FA5C79210}"/>
              </a:ext>
            </a:extLst>
          </p:cNvPr>
          <p:cNvSpPr/>
          <p:nvPr/>
        </p:nvSpPr>
        <p:spPr>
          <a:xfrm>
            <a:off x="4872280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34" name="Heptagon 33">
            <a:extLst>
              <a:ext uri="{FF2B5EF4-FFF2-40B4-BE49-F238E27FC236}">
                <a16:creationId xmlns:a16="http://schemas.microsoft.com/office/drawing/2014/main" id="{B2CD4555-A1EE-590A-7E61-FB2F70061283}"/>
              </a:ext>
            </a:extLst>
          </p:cNvPr>
          <p:cNvSpPr/>
          <p:nvPr/>
        </p:nvSpPr>
        <p:spPr>
          <a:xfrm>
            <a:off x="5611362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" name="Heptagon 34">
            <a:extLst>
              <a:ext uri="{FF2B5EF4-FFF2-40B4-BE49-F238E27FC236}">
                <a16:creationId xmlns:a16="http://schemas.microsoft.com/office/drawing/2014/main" id="{9BB305BE-005B-E808-B488-E81280349486}"/>
              </a:ext>
            </a:extLst>
          </p:cNvPr>
          <p:cNvSpPr/>
          <p:nvPr/>
        </p:nvSpPr>
        <p:spPr>
          <a:xfrm>
            <a:off x="6356175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36" name="Heptagon 35">
            <a:extLst>
              <a:ext uri="{FF2B5EF4-FFF2-40B4-BE49-F238E27FC236}">
                <a16:creationId xmlns:a16="http://schemas.microsoft.com/office/drawing/2014/main" id="{9563CBB0-8D3A-1415-90D7-E80737B651E9}"/>
              </a:ext>
            </a:extLst>
          </p:cNvPr>
          <p:cNvSpPr/>
          <p:nvPr/>
        </p:nvSpPr>
        <p:spPr>
          <a:xfrm>
            <a:off x="7100987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11D4626-CD04-014E-CD75-85A6EA21A632}"/>
              </a:ext>
            </a:extLst>
          </p:cNvPr>
          <p:cNvSpPr/>
          <p:nvPr/>
        </p:nvSpPr>
        <p:spPr>
          <a:xfrm>
            <a:off x="5531154" y="3247255"/>
            <a:ext cx="1501082" cy="76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Curved Down 40">
            <a:extLst>
              <a:ext uri="{FF2B5EF4-FFF2-40B4-BE49-F238E27FC236}">
                <a16:creationId xmlns:a16="http://schemas.microsoft.com/office/drawing/2014/main" id="{013AF001-67A7-8D3E-2252-666C3DE87817}"/>
              </a:ext>
            </a:extLst>
          </p:cNvPr>
          <p:cNvSpPr/>
          <p:nvPr/>
        </p:nvSpPr>
        <p:spPr>
          <a:xfrm>
            <a:off x="5834807" y="285193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Arrow: Curved Down 43">
            <a:extLst>
              <a:ext uri="{FF2B5EF4-FFF2-40B4-BE49-F238E27FC236}">
                <a16:creationId xmlns:a16="http://schemas.microsoft.com/office/drawing/2014/main" id="{E67739C9-6993-C628-DE7C-317B614BB0BB}"/>
              </a:ext>
            </a:extLst>
          </p:cNvPr>
          <p:cNvSpPr/>
          <p:nvPr/>
        </p:nvSpPr>
        <p:spPr>
          <a:xfrm rot="10980000">
            <a:off x="5817619" y="4095195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Heptagon 44">
            <a:extLst>
              <a:ext uri="{FF2B5EF4-FFF2-40B4-BE49-F238E27FC236}">
                <a16:creationId xmlns:a16="http://schemas.microsoft.com/office/drawing/2014/main" id="{19E32B11-7EA1-B763-3A3F-B49C50B516C1}"/>
              </a:ext>
            </a:extLst>
          </p:cNvPr>
          <p:cNvSpPr/>
          <p:nvPr/>
        </p:nvSpPr>
        <p:spPr>
          <a:xfrm>
            <a:off x="9490114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46" name="Heptagon 45">
            <a:extLst>
              <a:ext uri="{FF2B5EF4-FFF2-40B4-BE49-F238E27FC236}">
                <a16:creationId xmlns:a16="http://schemas.microsoft.com/office/drawing/2014/main" id="{D6E5742F-16D5-7922-1435-98DEC0390361}"/>
              </a:ext>
            </a:extLst>
          </p:cNvPr>
          <p:cNvSpPr/>
          <p:nvPr/>
        </p:nvSpPr>
        <p:spPr>
          <a:xfrm>
            <a:off x="8751031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47" name="Heptagon 46">
            <a:extLst>
              <a:ext uri="{FF2B5EF4-FFF2-40B4-BE49-F238E27FC236}">
                <a16:creationId xmlns:a16="http://schemas.microsoft.com/office/drawing/2014/main" id="{1182DF96-5BD9-F362-91CE-F83A23CC946A}"/>
              </a:ext>
            </a:extLst>
          </p:cNvPr>
          <p:cNvSpPr/>
          <p:nvPr/>
        </p:nvSpPr>
        <p:spPr>
          <a:xfrm>
            <a:off x="10939633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48" name="Heptagon 47">
            <a:extLst>
              <a:ext uri="{FF2B5EF4-FFF2-40B4-BE49-F238E27FC236}">
                <a16:creationId xmlns:a16="http://schemas.microsoft.com/office/drawing/2014/main" id="{B4FE013A-1D2A-7D94-FFF6-6093912DC271}"/>
              </a:ext>
            </a:extLst>
          </p:cNvPr>
          <p:cNvSpPr/>
          <p:nvPr/>
        </p:nvSpPr>
        <p:spPr>
          <a:xfrm>
            <a:off x="10206279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49" name="Arrow: Curved Down 48">
            <a:extLst>
              <a:ext uri="{FF2B5EF4-FFF2-40B4-BE49-F238E27FC236}">
                <a16:creationId xmlns:a16="http://schemas.microsoft.com/office/drawing/2014/main" id="{B2694E72-9F60-9F55-407F-BD0F1FF37CBD}"/>
              </a:ext>
            </a:extLst>
          </p:cNvPr>
          <p:cNvSpPr/>
          <p:nvPr/>
        </p:nvSpPr>
        <p:spPr>
          <a:xfrm>
            <a:off x="9014581" y="2903496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Arrow: Curved Down 49">
            <a:extLst>
              <a:ext uri="{FF2B5EF4-FFF2-40B4-BE49-F238E27FC236}">
                <a16:creationId xmlns:a16="http://schemas.microsoft.com/office/drawing/2014/main" id="{508E27BA-2E54-6D6F-8862-CB41370F8C84}"/>
              </a:ext>
            </a:extLst>
          </p:cNvPr>
          <p:cNvSpPr/>
          <p:nvPr/>
        </p:nvSpPr>
        <p:spPr>
          <a:xfrm rot="10980000">
            <a:off x="9008852" y="403217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2FE3EF8-1232-3BA8-9FC2-11817835D511}"/>
              </a:ext>
            </a:extLst>
          </p:cNvPr>
          <p:cNvSpPr/>
          <p:nvPr/>
        </p:nvSpPr>
        <p:spPr>
          <a:xfrm>
            <a:off x="8688011" y="3247255"/>
            <a:ext cx="1443790" cy="7505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Nen"/>
          <p:cNvSpPr/>
          <p:nvPr/>
        </p:nvSpPr>
        <p:spPr>
          <a:xfrm>
            <a:off x="-183124" y="-794749"/>
            <a:ext cx="12558248" cy="8246967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lIns="91440" tIns="45720" rIns="91440" bIns="4572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5" name="!!2">
            <a:extLst>
              <a:ext uri="{FF2B5EF4-FFF2-40B4-BE49-F238E27FC236}">
                <a16:creationId xmlns:a16="http://schemas.microsoft.com/office/drawing/2014/main" id="{86D977F7-C276-A700-7A21-8E46E68F5232}"/>
              </a:ext>
            </a:extLst>
          </p:cNvPr>
          <p:cNvSpPr/>
          <p:nvPr/>
        </p:nvSpPr>
        <p:spPr>
          <a:xfrm>
            <a:off x="441084" y="2238675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1CDEDAAA-D110-54B0-8114-834BCA3B8C53}"/>
              </a:ext>
            </a:extLst>
          </p:cNvPr>
          <p:cNvSpPr/>
          <p:nvPr/>
        </p:nvSpPr>
        <p:spPr>
          <a:xfrm>
            <a:off x="3369759" y="2265697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1</a:t>
            </a:r>
          </a:p>
        </p:txBody>
      </p:sp>
      <p:sp>
        <p:nvSpPr>
          <p:cNvPr id="7" name="!!3">
            <a:extLst>
              <a:ext uri="{FF2B5EF4-FFF2-40B4-BE49-F238E27FC236}">
                <a16:creationId xmlns:a16="http://schemas.microsoft.com/office/drawing/2014/main" id="{1D0EC7F9-4A62-30AB-F638-E18106C4B851}"/>
              </a:ext>
            </a:extLst>
          </p:cNvPr>
          <p:cNvSpPr/>
          <p:nvPr/>
        </p:nvSpPr>
        <p:spPr>
          <a:xfrm>
            <a:off x="6250677" y="2265697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3</a:t>
            </a:r>
            <a:endParaRPr lang="en-US" sz="6000"/>
          </a:p>
        </p:txBody>
      </p:sp>
      <p:sp>
        <p:nvSpPr>
          <p:cNvPr id="8" name="!!4">
            <a:extLst>
              <a:ext uri="{FF2B5EF4-FFF2-40B4-BE49-F238E27FC236}">
                <a16:creationId xmlns:a16="http://schemas.microsoft.com/office/drawing/2014/main" id="{1A73F35F-1403-A7BE-57AB-527D23072905}"/>
              </a:ext>
            </a:extLst>
          </p:cNvPr>
          <p:cNvSpPr/>
          <p:nvPr/>
        </p:nvSpPr>
        <p:spPr>
          <a:xfrm>
            <a:off x="9307301" y="2245109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4</a:t>
            </a:r>
            <a:endParaRPr lang="en-US" sz="6000">
              <a:ea typeface="等线"/>
            </a:endParaRPr>
          </a:p>
        </p:txBody>
      </p:sp>
      <p:sp>
        <p:nvSpPr>
          <p:cNvPr id="2" name="!!Khung3">
            <a:extLst>
              <a:ext uri="{FF2B5EF4-FFF2-40B4-BE49-F238E27FC236}">
                <a16:creationId xmlns:a16="http://schemas.microsoft.com/office/drawing/2014/main" id="{C9DE6071-2712-EFAB-E0D2-D9BB01D6CD02}"/>
              </a:ext>
            </a:extLst>
          </p:cNvPr>
          <p:cNvSpPr/>
          <p:nvPr/>
        </p:nvSpPr>
        <p:spPr>
          <a:xfrm>
            <a:off x="232242" y="1611854"/>
            <a:ext cx="5842895" cy="39971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57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>
            <a:extLst>
              <a:ext uri="{FF2B5EF4-FFF2-40B4-BE49-F238E27FC236}">
                <a16:creationId xmlns:a16="http://schemas.microsoft.com/office/drawing/2014/main" id="{7C55247B-4B70-26B8-07A5-B7D43C81CDC5}"/>
              </a:ext>
            </a:extLst>
          </p:cNvPr>
          <p:cNvSpPr/>
          <p:nvPr/>
        </p:nvSpPr>
        <p:spPr>
          <a:xfrm>
            <a:off x="775214" y="634265"/>
            <a:ext cx="6650982" cy="73116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/>
        </p:nvSpPr>
        <p:spPr>
          <a:xfrm>
            <a:off x="605607" y="2245671"/>
            <a:ext cx="3541183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2" name="文本框 18"/>
          <p:cNvSpPr txBox="1"/>
          <p:nvPr/>
        </p:nvSpPr>
        <p:spPr>
          <a:xfrm>
            <a:off x="1834729" y="2036021"/>
            <a:ext cx="1082939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</a:rPr>
              <a:t>Bước 1</a:t>
            </a:r>
            <a:endParaRPr lang="zh-CN" altLang="en-US" sz="21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3" name="文本框 22"/>
          <p:cNvSpPr txBox="1"/>
          <p:nvPr/>
        </p:nvSpPr>
        <p:spPr>
          <a:xfrm>
            <a:off x="620864" y="4701578"/>
            <a:ext cx="3526169" cy="11937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Đọc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tất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cả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trong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danh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sách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và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tiến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hành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so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lân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cận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với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nhau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.</a:t>
            </a:r>
            <a:endParaRPr lang="en-US" altLang="zh-CN">
              <a:solidFill>
                <a:schemeClr val="accent1"/>
              </a:solidFill>
              <a:latin typeface="Cambria"/>
              <a:ea typeface="等线"/>
            </a:endParaRPr>
          </a:p>
          <a:p>
            <a:pPr marL="0" marR="0" lvl="0" indent="0" algn="di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4485456" y="2245671"/>
            <a:ext cx="3539067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718289" y="2652070"/>
            <a:ext cx="3073400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6" name="文本框 37"/>
          <p:cNvSpPr txBox="1"/>
          <p:nvPr/>
        </p:nvSpPr>
        <p:spPr>
          <a:xfrm>
            <a:off x="5668416" y="2036021"/>
            <a:ext cx="1287668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2</a:t>
            </a:r>
            <a:endParaRPr lang="en-US" altLang="zh-CN" b="1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17" name="文本框 38"/>
          <p:cNvSpPr txBox="1"/>
          <p:nvPr/>
        </p:nvSpPr>
        <p:spPr>
          <a:xfrm>
            <a:off x="4441666" y="4699823"/>
            <a:ext cx="3534151" cy="10589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Nếu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hai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lân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cận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chênh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lệch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nhau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theo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chiều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giảm</a:t>
            </a:r>
            <a:r>
              <a:rPr lang="en-US" b="1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dần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thì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hoán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đổi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vị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trí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của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chúng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​</a:t>
            </a:r>
            <a:endParaRPr lang="zh-CN" altLang="en-US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8363189" y="2245671"/>
            <a:ext cx="3541184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598140" y="2652070"/>
            <a:ext cx="3071283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20" name="文本框 42"/>
          <p:cNvSpPr txBox="1"/>
          <p:nvPr/>
        </p:nvSpPr>
        <p:spPr>
          <a:xfrm>
            <a:off x="9658381" y="2036021"/>
            <a:ext cx="1171030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3</a:t>
            </a:r>
            <a:endParaRPr lang="en-US" altLang="zh-CN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21" name="文本框 43"/>
          <p:cNvSpPr txBox="1"/>
          <p:nvPr/>
        </p:nvSpPr>
        <p:spPr>
          <a:xfrm>
            <a:off x="8393779" y="4701578"/>
            <a:ext cx="2795002" cy="72654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Lập lại </a:t>
            </a:r>
            <a:r>
              <a:rPr lang="vi-VN" b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bước 2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 cho đến khi tất cả được </a:t>
            </a:r>
            <a:r>
              <a:rPr lang="vi-VN" err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sorted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.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3631063-1B73-4AFD-A6B7-DBFD5C3DAC58}"/>
              </a:ext>
            </a:extLst>
          </p:cNvPr>
          <p:cNvGrpSpPr/>
          <p:nvPr/>
        </p:nvGrpSpPr>
        <p:grpSpPr>
          <a:xfrm>
            <a:off x="-391195" y="-1"/>
            <a:ext cx="12583195" cy="1268414"/>
            <a:chOff x="-391195" y="-1"/>
            <a:chExt cx="12583195" cy="1268414"/>
          </a:xfrm>
        </p:grpSpPr>
        <p:sp>
          <p:nvSpPr>
            <p:cNvPr id="23" name="任意多边形 66">
              <a:extLst>
                <a:ext uri="{FF2B5EF4-FFF2-40B4-BE49-F238E27FC236}">
                  <a16:creationId xmlns:a16="http://schemas.microsoft.com/office/drawing/2014/main" id="{9F697B6E-15C0-4878-9932-A3400D8ED199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F7D91DE-A802-4C8F-A78D-26C4D4FA6E21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28" name="任意多边形 68">
                <a:extLst>
                  <a:ext uri="{FF2B5EF4-FFF2-40B4-BE49-F238E27FC236}">
                    <a16:creationId xmlns:a16="http://schemas.microsoft.com/office/drawing/2014/main" id="{7D7DD16C-EB77-46E7-AF99-59F1426514AD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29" name="任意多边形 69">
                <a:extLst>
                  <a:ext uri="{FF2B5EF4-FFF2-40B4-BE49-F238E27FC236}">
                    <a16:creationId xmlns:a16="http://schemas.microsoft.com/office/drawing/2014/main" id="{0C3AF367-8F3D-4C23-A9F5-54730696325C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0" name="任意多边形 70">
                <a:extLst>
                  <a:ext uri="{FF2B5EF4-FFF2-40B4-BE49-F238E27FC236}">
                    <a16:creationId xmlns:a16="http://schemas.microsoft.com/office/drawing/2014/main" id="{B95526D4-86EA-4E8C-87F2-DD5DC194EAE9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1" name="任意多边形 71">
                <a:extLst>
                  <a:ext uri="{FF2B5EF4-FFF2-40B4-BE49-F238E27FC236}">
                    <a16:creationId xmlns:a16="http://schemas.microsoft.com/office/drawing/2014/main" id="{91129592-A2C4-42B7-AA59-FD1890F55A00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72">
                <a:extLst>
                  <a:ext uri="{FF2B5EF4-FFF2-40B4-BE49-F238E27FC236}">
                    <a16:creationId xmlns:a16="http://schemas.microsoft.com/office/drawing/2014/main" id="{0842CE5D-7ED1-4175-8509-F462E3FC23FE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3">
                <a:extLst>
                  <a:ext uri="{FF2B5EF4-FFF2-40B4-BE49-F238E27FC236}">
                    <a16:creationId xmlns:a16="http://schemas.microsoft.com/office/drawing/2014/main" id="{4463E8B0-D9F6-49C1-B06B-997E17E3D1DC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549CB10-C49A-45D8-8544-D448E58FB0A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F413C00-AE8B-421E-88A9-3E6B44753FDB}"/>
                </a:ext>
              </a:extLst>
            </p:cNvPr>
            <p:cNvSpPr txBox="1"/>
            <p:nvPr/>
          </p:nvSpPr>
          <p:spPr>
            <a:xfrm>
              <a:off x="773688" y="683638"/>
              <a:ext cx="6573570" cy="58477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zh-CN" altLang="en-US" sz="3200" b="1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Cambria"/>
                  <a:ea typeface="Source Han Serif SC"/>
                </a:rPr>
                <a:t>Các bước thực hiện Bubble Sort</a:t>
              </a:r>
              <a:endParaRPr lang="en-US" altLang="zh-CN">
                <a:solidFill>
                  <a:schemeClr val="accent1">
                    <a:lumMod val="20000"/>
                    <a:lumOff val="80000"/>
                  </a:schemeClr>
                </a:solidFill>
                <a:latin typeface="Cambria"/>
                <a:ea typeface="Cambria"/>
              </a:endParaRPr>
            </a:p>
          </p:txBody>
        </p:sp>
      </p:grpSp>
      <p:sp>
        <p:nvSpPr>
          <p:cNvPr id="9" name="Heptagon 8">
            <a:extLst>
              <a:ext uri="{FF2B5EF4-FFF2-40B4-BE49-F238E27FC236}">
                <a16:creationId xmlns:a16="http://schemas.microsoft.com/office/drawing/2014/main" id="{B1052DCF-4FFA-E487-C621-F90FA5C79210}"/>
              </a:ext>
            </a:extLst>
          </p:cNvPr>
          <p:cNvSpPr/>
          <p:nvPr/>
        </p:nvSpPr>
        <p:spPr>
          <a:xfrm>
            <a:off x="4872280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34" name="Heptagon 33">
            <a:extLst>
              <a:ext uri="{FF2B5EF4-FFF2-40B4-BE49-F238E27FC236}">
                <a16:creationId xmlns:a16="http://schemas.microsoft.com/office/drawing/2014/main" id="{B2CD4555-A1EE-590A-7E61-FB2F70061283}"/>
              </a:ext>
            </a:extLst>
          </p:cNvPr>
          <p:cNvSpPr/>
          <p:nvPr/>
        </p:nvSpPr>
        <p:spPr>
          <a:xfrm>
            <a:off x="5611362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" name="Heptagon 34">
            <a:extLst>
              <a:ext uri="{FF2B5EF4-FFF2-40B4-BE49-F238E27FC236}">
                <a16:creationId xmlns:a16="http://schemas.microsoft.com/office/drawing/2014/main" id="{9BB305BE-005B-E808-B488-E81280349486}"/>
              </a:ext>
            </a:extLst>
          </p:cNvPr>
          <p:cNvSpPr/>
          <p:nvPr/>
        </p:nvSpPr>
        <p:spPr>
          <a:xfrm>
            <a:off x="6356175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36" name="Heptagon 35">
            <a:extLst>
              <a:ext uri="{FF2B5EF4-FFF2-40B4-BE49-F238E27FC236}">
                <a16:creationId xmlns:a16="http://schemas.microsoft.com/office/drawing/2014/main" id="{9563CBB0-8D3A-1415-90D7-E80737B651E9}"/>
              </a:ext>
            </a:extLst>
          </p:cNvPr>
          <p:cNvSpPr/>
          <p:nvPr/>
        </p:nvSpPr>
        <p:spPr>
          <a:xfrm>
            <a:off x="7100987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11D4626-CD04-014E-CD75-85A6EA21A632}"/>
              </a:ext>
            </a:extLst>
          </p:cNvPr>
          <p:cNvSpPr/>
          <p:nvPr/>
        </p:nvSpPr>
        <p:spPr>
          <a:xfrm>
            <a:off x="5531154" y="3247255"/>
            <a:ext cx="1501082" cy="76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Curved Down 40">
            <a:extLst>
              <a:ext uri="{FF2B5EF4-FFF2-40B4-BE49-F238E27FC236}">
                <a16:creationId xmlns:a16="http://schemas.microsoft.com/office/drawing/2014/main" id="{013AF001-67A7-8D3E-2252-666C3DE87817}"/>
              </a:ext>
            </a:extLst>
          </p:cNvPr>
          <p:cNvSpPr/>
          <p:nvPr/>
        </p:nvSpPr>
        <p:spPr>
          <a:xfrm>
            <a:off x="5834807" y="285193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Arrow: Curved Down 43">
            <a:extLst>
              <a:ext uri="{FF2B5EF4-FFF2-40B4-BE49-F238E27FC236}">
                <a16:creationId xmlns:a16="http://schemas.microsoft.com/office/drawing/2014/main" id="{E67739C9-6993-C628-DE7C-317B614BB0BB}"/>
              </a:ext>
            </a:extLst>
          </p:cNvPr>
          <p:cNvSpPr/>
          <p:nvPr/>
        </p:nvSpPr>
        <p:spPr>
          <a:xfrm rot="10980000">
            <a:off x="5817619" y="4095195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Heptagon 44">
            <a:extLst>
              <a:ext uri="{FF2B5EF4-FFF2-40B4-BE49-F238E27FC236}">
                <a16:creationId xmlns:a16="http://schemas.microsoft.com/office/drawing/2014/main" id="{19E32B11-7EA1-B763-3A3F-B49C50B516C1}"/>
              </a:ext>
            </a:extLst>
          </p:cNvPr>
          <p:cNvSpPr/>
          <p:nvPr/>
        </p:nvSpPr>
        <p:spPr>
          <a:xfrm>
            <a:off x="9490114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46" name="Heptagon 45">
            <a:extLst>
              <a:ext uri="{FF2B5EF4-FFF2-40B4-BE49-F238E27FC236}">
                <a16:creationId xmlns:a16="http://schemas.microsoft.com/office/drawing/2014/main" id="{D6E5742F-16D5-7922-1435-98DEC0390361}"/>
              </a:ext>
            </a:extLst>
          </p:cNvPr>
          <p:cNvSpPr/>
          <p:nvPr/>
        </p:nvSpPr>
        <p:spPr>
          <a:xfrm>
            <a:off x="8751031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47" name="Heptagon 46">
            <a:extLst>
              <a:ext uri="{FF2B5EF4-FFF2-40B4-BE49-F238E27FC236}">
                <a16:creationId xmlns:a16="http://schemas.microsoft.com/office/drawing/2014/main" id="{1182DF96-5BD9-F362-91CE-F83A23CC946A}"/>
              </a:ext>
            </a:extLst>
          </p:cNvPr>
          <p:cNvSpPr/>
          <p:nvPr/>
        </p:nvSpPr>
        <p:spPr>
          <a:xfrm>
            <a:off x="10939633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48" name="Heptagon 47">
            <a:extLst>
              <a:ext uri="{FF2B5EF4-FFF2-40B4-BE49-F238E27FC236}">
                <a16:creationId xmlns:a16="http://schemas.microsoft.com/office/drawing/2014/main" id="{B4FE013A-1D2A-7D94-FFF6-6093912DC271}"/>
              </a:ext>
            </a:extLst>
          </p:cNvPr>
          <p:cNvSpPr/>
          <p:nvPr/>
        </p:nvSpPr>
        <p:spPr>
          <a:xfrm>
            <a:off x="10206279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49" name="Arrow: Curved Down 48">
            <a:extLst>
              <a:ext uri="{FF2B5EF4-FFF2-40B4-BE49-F238E27FC236}">
                <a16:creationId xmlns:a16="http://schemas.microsoft.com/office/drawing/2014/main" id="{B2694E72-9F60-9F55-407F-BD0F1FF37CBD}"/>
              </a:ext>
            </a:extLst>
          </p:cNvPr>
          <p:cNvSpPr/>
          <p:nvPr/>
        </p:nvSpPr>
        <p:spPr>
          <a:xfrm>
            <a:off x="9014581" y="2903496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Arrow: Curved Down 49">
            <a:extLst>
              <a:ext uri="{FF2B5EF4-FFF2-40B4-BE49-F238E27FC236}">
                <a16:creationId xmlns:a16="http://schemas.microsoft.com/office/drawing/2014/main" id="{508E27BA-2E54-6D6F-8862-CB41370F8C84}"/>
              </a:ext>
            </a:extLst>
          </p:cNvPr>
          <p:cNvSpPr/>
          <p:nvPr/>
        </p:nvSpPr>
        <p:spPr>
          <a:xfrm rot="10980000">
            <a:off x="9008852" y="403217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!!Nen"/>
          <p:cNvSpPr/>
          <p:nvPr/>
        </p:nvSpPr>
        <p:spPr>
          <a:xfrm>
            <a:off x="-183124" y="-794749"/>
            <a:ext cx="12558248" cy="8246967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lIns="91440" tIns="45720" rIns="91440" bIns="4572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5" name="!!2">
            <a:extLst>
              <a:ext uri="{FF2B5EF4-FFF2-40B4-BE49-F238E27FC236}">
                <a16:creationId xmlns:a16="http://schemas.microsoft.com/office/drawing/2014/main" id="{86D977F7-C276-A700-7A21-8E46E68F5232}"/>
              </a:ext>
            </a:extLst>
          </p:cNvPr>
          <p:cNvSpPr/>
          <p:nvPr/>
        </p:nvSpPr>
        <p:spPr>
          <a:xfrm>
            <a:off x="3415425" y="2238113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1CDEDAAA-D110-54B0-8114-834BCA3B8C53}"/>
              </a:ext>
            </a:extLst>
          </p:cNvPr>
          <p:cNvSpPr/>
          <p:nvPr/>
        </p:nvSpPr>
        <p:spPr>
          <a:xfrm>
            <a:off x="529348" y="2226650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1</a:t>
            </a:r>
          </a:p>
        </p:txBody>
      </p:sp>
      <p:sp>
        <p:nvSpPr>
          <p:cNvPr id="7" name="!!3">
            <a:extLst>
              <a:ext uri="{FF2B5EF4-FFF2-40B4-BE49-F238E27FC236}">
                <a16:creationId xmlns:a16="http://schemas.microsoft.com/office/drawing/2014/main" id="{1D0EC7F9-4A62-30AB-F638-E18106C4B851}"/>
              </a:ext>
            </a:extLst>
          </p:cNvPr>
          <p:cNvSpPr/>
          <p:nvPr/>
        </p:nvSpPr>
        <p:spPr>
          <a:xfrm>
            <a:off x="6325081" y="2263355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3</a:t>
            </a:r>
            <a:endParaRPr lang="en-US" sz="6000"/>
          </a:p>
        </p:txBody>
      </p:sp>
      <p:sp>
        <p:nvSpPr>
          <p:cNvPr id="8" name="!!4">
            <a:extLst>
              <a:ext uri="{FF2B5EF4-FFF2-40B4-BE49-F238E27FC236}">
                <a16:creationId xmlns:a16="http://schemas.microsoft.com/office/drawing/2014/main" id="{1A73F35F-1403-A7BE-57AB-527D23072905}"/>
              </a:ext>
            </a:extLst>
          </p:cNvPr>
          <p:cNvSpPr/>
          <p:nvPr/>
        </p:nvSpPr>
        <p:spPr>
          <a:xfrm>
            <a:off x="9307301" y="2245109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4</a:t>
            </a:r>
            <a:endParaRPr lang="en-US" sz="6000">
              <a:ea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98554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>
            <a:extLst>
              <a:ext uri="{FF2B5EF4-FFF2-40B4-BE49-F238E27FC236}">
                <a16:creationId xmlns:a16="http://schemas.microsoft.com/office/drawing/2014/main" id="{7C55247B-4B70-26B8-07A5-B7D43C81CDC5}"/>
              </a:ext>
            </a:extLst>
          </p:cNvPr>
          <p:cNvSpPr/>
          <p:nvPr/>
        </p:nvSpPr>
        <p:spPr>
          <a:xfrm>
            <a:off x="775214" y="634265"/>
            <a:ext cx="6650982" cy="73116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/>
        </p:nvSpPr>
        <p:spPr>
          <a:xfrm>
            <a:off x="605607" y="2245671"/>
            <a:ext cx="3541183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2" name="文本框 18"/>
          <p:cNvSpPr txBox="1"/>
          <p:nvPr/>
        </p:nvSpPr>
        <p:spPr>
          <a:xfrm>
            <a:off x="1834729" y="2036021"/>
            <a:ext cx="1082939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</a:rPr>
              <a:t>Bước 1</a:t>
            </a:r>
            <a:endParaRPr lang="zh-CN" altLang="en-US" sz="21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3" name="文本框 22"/>
          <p:cNvSpPr txBox="1"/>
          <p:nvPr/>
        </p:nvSpPr>
        <p:spPr>
          <a:xfrm>
            <a:off x="620864" y="4701578"/>
            <a:ext cx="3526169" cy="11937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Đọc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tất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cả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trong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danh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sách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và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tiến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hành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so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sánh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các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lân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cận</a:t>
            </a:r>
            <a:r>
              <a:rPr lang="en-US" b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với</a:t>
            </a:r>
            <a:r>
              <a:rPr lang="en-US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+mn-lt"/>
                <a:cs typeface="+mn-lt"/>
              </a:rPr>
              <a:t>nhau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.</a:t>
            </a:r>
            <a:endParaRPr lang="en-US" altLang="zh-CN">
              <a:solidFill>
                <a:schemeClr val="accent1"/>
              </a:solidFill>
              <a:latin typeface="Cambria"/>
              <a:ea typeface="等线"/>
            </a:endParaRPr>
          </a:p>
          <a:p>
            <a:pPr marL="0" marR="0" lvl="0" indent="0" algn="di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4485456" y="2245671"/>
            <a:ext cx="3539067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718289" y="2652070"/>
            <a:ext cx="3073400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6" name="文本框 37"/>
          <p:cNvSpPr txBox="1"/>
          <p:nvPr/>
        </p:nvSpPr>
        <p:spPr>
          <a:xfrm>
            <a:off x="5668416" y="2036021"/>
            <a:ext cx="1287668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2</a:t>
            </a:r>
            <a:endParaRPr lang="en-US" altLang="zh-CN" b="1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17" name="文本框 38"/>
          <p:cNvSpPr txBox="1"/>
          <p:nvPr/>
        </p:nvSpPr>
        <p:spPr>
          <a:xfrm>
            <a:off x="4441666" y="4699823"/>
            <a:ext cx="3534151" cy="10589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Nếu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hai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giá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lân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cận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chênh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lệch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nhau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theo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chiều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giảm</a:t>
            </a:r>
            <a:r>
              <a:rPr lang="en-US" b="1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b="1" err="1">
                <a:solidFill>
                  <a:schemeClr val="accent1"/>
                </a:solidFill>
                <a:latin typeface="Cambria"/>
                <a:ea typeface="Cambria"/>
              </a:rPr>
              <a:t>dần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thì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hoán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đổi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vị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trí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của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 </a:t>
            </a:r>
            <a:r>
              <a:rPr lang="en-US" err="1">
                <a:solidFill>
                  <a:schemeClr val="accent1"/>
                </a:solidFill>
                <a:latin typeface="Cambria"/>
                <a:ea typeface="Cambria"/>
              </a:rPr>
              <a:t>chúng</a:t>
            </a:r>
            <a:r>
              <a:rPr lang="en-US">
                <a:solidFill>
                  <a:schemeClr val="accent1"/>
                </a:solidFill>
                <a:latin typeface="Cambria"/>
                <a:ea typeface="Cambria"/>
              </a:rPr>
              <a:t>​</a:t>
            </a:r>
            <a:endParaRPr lang="zh-CN" altLang="en-US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mbria"/>
              <a:ea typeface="Source Han Serif SC" panose="02020400000000000000" pitchFamily="18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8363189" y="2245671"/>
            <a:ext cx="3541184" cy="3649133"/>
          </a:xfrm>
          <a:custGeom>
            <a:avLst/>
            <a:gdLst>
              <a:gd name="connsiteX0" fmla="*/ 183541 w 2655784"/>
              <a:gd name="connsiteY0" fmla="*/ 0 h 2737024"/>
              <a:gd name="connsiteX1" fmla="*/ 607812 w 2655784"/>
              <a:gd name="connsiteY1" fmla="*/ 0 h 2737024"/>
              <a:gd name="connsiteX2" fmla="*/ 607812 w 2655784"/>
              <a:gd name="connsiteY2" fmla="*/ 151879 h 2737024"/>
              <a:gd name="connsiteX3" fmla="*/ 2047972 w 2655784"/>
              <a:gd name="connsiteY3" fmla="*/ 151879 h 2737024"/>
              <a:gd name="connsiteX4" fmla="*/ 2047972 w 2655784"/>
              <a:gd name="connsiteY4" fmla="*/ 0 h 2737024"/>
              <a:gd name="connsiteX5" fmla="*/ 2472243 w 2655784"/>
              <a:gd name="connsiteY5" fmla="*/ 0 h 2737024"/>
              <a:gd name="connsiteX6" fmla="*/ 2655784 w 2655784"/>
              <a:gd name="connsiteY6" fmla="*/ 183541 h 2737024"/>
              <a:gd name="connsiteX7" fmla="*/ 2655784 w 2655784"/>
              <a:gd name="connsiteY7" fmla="*/ 2553483 h 2737024"/>
              <a:gd name="connsiteX8" fmla="*/ 2472243 w 2655784"/>
              <a:gd name="connsiteY8" fmla="*/ 2737024 h 2737024"/>
              <a:gd name="connsiteX9" fmla="*/ 183541 w 2655784"/>
              <a:gd name="connsiteY9" fmla="*/ 2737024 h 2737024"/>
              <a:gd name="connsiteX10" fmla="*/ 0 w 2655784"/>
              <a:gd name="connsiteY10" fmla="*/ 2553483 h 2737024"/>
              <a:gd name="connsiteX11" fmla="*/ 0 w 2655784"/>
              <a:gd name="connsiteY11" fmla="*/ 183541 h 2737024"/>
              <a:gd name="connsiteX12" fmla="*/ 183541 w 2655784"/>
              <a:gd name="connsiteY12" fmla="*/ 0 h 2737024"/>
              <a:gd name="connsiteX0-1" fmla="*/ 607812 w 2655784"/>
              <a:gd name="connsiteY0-2" fmla="*/ 151879 h 2737024"/>
              <a:gd name="connsiteX1-3" fmla="*/ 2047972 w 2655784"/>
              <a:gd name="connsiteY1-4" fmla="*/ 151879 h 2737024"/>
              <a:gd name="connsiteX2-5" fmla="*/ 2047972 w 2655784"/>
              <a:gd name="connsiteY2-6" fmla="*/ 0 h 2737024"/>
              <a:gd name="connsiteX3-7" fmla="*/ 2472243 w 2655784"/>
              <a:gd name="connsiteY3-8" fmla="*/ 0 h 2737024"/>
              <a:gd name="connsiteX4-9" fmla="*/ 2655784 w 2655784"/>
              <a:gd name="connsiteY4-10" fmla="*/ 183541 h 2737024"/>
              <a:gd name="connsiteX5-11" fmla="*/ 2655784 w 2655784"/>
              <a:gd name="connsiteY5-12" fmla="*/ 2553483 h 2737024"/>
              <a:gd name="connsiteX6-13" fmla="*/ 2472243 w 2655784"/>
              <a:gd name="connsiteY6-14" fmla="*/ 2737024 h 2737024"/>
              <a:gd name="connsiteX7-15" fmla="*/ 183541 w 2655784"/>
              <a:gd name="connsiteY7-16" fmla="*/ 2737024 h 2737024"/>
              <a:gd name="connsiteX8-17" fmla="*/ 0 w 2655784"/>
              <a:gd name="connsiteY8-18" fmla="*/ 2553483 h 2737024"/>
              <a:gd name="connsiteX9-19" fmla="*/ 0 w 2655784"/>
              <a:gd name="connsiteY9-20" fmla="*/ 183541 h 2737024"/>
              <a:gd name="connsiteX10-21" fmla="*/ 183541 w 2655784"/>
              <a:gd name="connsiteY10-22" fmla="*/ 0 h 2737024"/>
              <a:gd name="connsiteX11-23" fmla="*/ 607812 w 2655784"/>
              <a:gd name="connsiteY11-24" fmla="*/ 0 h 2737024"/>
              <a:gd name="connsiteX12-25" fmla="*/ 699252 w 2655784"/>
              <a:gd name="connsiteY12-26" fmla="*/ 243319 h 2737024"/>
              <a:gd name="connsiteX0-27" fmla="*/ 607812 w 2655784"/>
              <a:gd name="connsiteY0-28" fmla="*/ 151879 h 2737024"/>
              <a:gd name="connsiteX1-29" fmla="*/ 2047972 w 2655784"/>
              <a:gd name="connsiteY1-30" fmla="*/ 151879 h 2737024"/>
              <a:gd name="connsiteX2-31" fmla="*/ 2047972 w 2655784"/>
              <a:gd name="connsiteY2-32" fmla="*/ 0 h 2737024"/>
              <a:gd name="connsiteX3-33" fmla="*/ 2472243 w 2655784"/>
              <a:gd name="connsiteY3-34" fmla="*/ 0 h 2737024"/>
              <a:gd name="connsiteX4-35" fmla="*/ 2655784 w 2655784"/>
              <a:gd name="connsiteY4-36" fmla="*/ 183541 h 2737024"/>
              <a:gd name="connsiteX5-37" fmla="*/ 2655784 w 2655784"/>
              <a:gd name="connsiteY5-38" fmla="*/ 2553483 h 2737024"/>
              <a:gd name="connsiteX6-39" fmla="*/ 2472243 w 2655784"/>
              <a:gd name="connsiteY6-40" fmla="*/ 2737024 h 2737024"/>
              <a:gd name="connsiteX7-41" fmla="*/ 183541 w 2655784"/>
              <a:gd name="connsiteY7-42" fmla="*/ 2737024 h 2737024"/>
              <a:gd name="connsiteX8-43" fmla="*/ 0 w 2655784"/>
              <a:gd name="connsiteY8-44" fmla="*/ 2553483 h 2737024"/>
              <a:gd name="connsiteX9-45" fmla="*/ 0 w 2655784"/>
              <a:gd name="connsiteY9-46" fmla="*/ 183541 h 2737024"/>
              <a:gd name="connsiteX10-47" fmla="*/ 183541 w 2655784"/>
              <a:gd name="connsiteY10-48" fmla="*/ 0 h 2737024"/>
              <a:gd name="connsiteX11-49" fmla="*/ 607812 w 2655784"/>
              <a:gd name="connsiteY11-50" fmla="*/ 0 h 2737024"/>
              <a:gd name="connsiteX0-51" fmla="*/ 2047972 w 2655784"/>
              <a:gd name="connsiteY0-52" fmla="*/ 151879 h 2737024"/>
              <a:gd name="connsiteX1-53" fmla="*/ 2047972 w 2655784"/>
              <a:gd name="connsiteY1-54" fmla="*/ 0 h 2737024"/>
              <a:gd name="connsiteX2-55" fmla="*/ 2472243 w 2655784"/>
              <a:gd name="connsiteY2-56" fmla="*/ 0 h 2737024"/>
              <a:gd name="connsiteX3-57" fmla="*/ 2655784 w 2655784"/>
              <a:gd name="connsiteY3-58" fmla="*/ 183541 h 2737024"/>
              <a:gd name="connsiteX4-59" fmla="*/ 2655784 w 2655784"/>
              <a:gd name="connsiteY4-60" fmla="*/ 2553483 h 2737024"/>
              <a:gd name="connsiteX5-61" fmla="*/ 2472243 w 2655784"/>
              <a:gd name="connsiteY5-62" fmla="*/ 2737024 h 2737024"/>
              <a:gd name="connsiteX6-63" fmla="*/ 183541 w 2655784"/>
              <a:gd name="connsiteY6-64" fmla="*/ 2737024 h 2737024"/>
              <a:gd name="connsiteX7-65" fmla="*/ 0 w 2655784"/>
              <a:gd name="connsiteY7-66" fmla="*/ 2553483 h 2737024"/>
              <a:gd name="connsiteX8-67" fmla="*/ 0 w 2655784"/>
              <a:gd name="connsiteY8-68" fmla="*/ 183541 h 2737024"/>
              <a:gd name="connsiteX9-69" fmla="*/ 183541 w 2655784"/>
              <a:gd name="connsiteY9-70" fmla="*/ 0 h 2737024"/>
              <a:gd name="connsiteX10-71" fmla="*/ 607812 w 2655784"/>
              <a:gd name="connsiteY10-72" fmla="*/ 0 h 2737024"/>
              <a:gd name="connsiteX0-73" fmla="*/ 2047972 w 2655784"/>
              <a:gd name="connsiteY0-74" fmla="*/ 0 h 2737024"/>
              <a:gd name="connsiteX1-75" fmla="*/ 2472243 w 2655784"/>
              <a:gd name="connsiteY1-76" fmla="*/ 0 h 2737024"/>
              <a:gd name="connsiteX2-77" fmla="*/ 2655784 w 2655784"/>
              <a:gd name="connsiteY2-78" fmla="*/ 183541 h 2737024"/>
              <a:gd name="connsiteX3-79" fmla="*/ 2655784 w 2655784"/>
              <a:gd name="connsiteY3-80" fmla="*/ 2553483 h 2737024"/>
              <a:gd name="connsiteX4-81" fmla="*/ 2472243 w 2655784"/>
              <a:gd name="connsiteY4-82" fmla="*/ 2737024 h 2737024"/>
              <a:gd name="connsiteX5-83" fmla="*/ 183541 w 2655784"/>
              <a:gd name="connsiteY5-84" fmla="*/ 2737024 h 2737024"/>
              <a:gd name="connsiteX6-85" fmla="*/ 0 w 2655784"/>
              <a:gd name="connsiteY6-86" fmla="*/ 2553483 h 2737024"/>
              <a:gd name="connsiteX7-87" fmla="*/ 0 w 2655784"/>
              <a:gd name="connsiteY7-88" fmla="*/ 183541 h 2737024"/>
              <a:gd name="connsiteX8-89" fmla="*/ 183541 w 2655784"/>
              <a:gd name="connsiteY8-90" fmla="*/ 0 h 2737024"/>
              <a:gd name="connsiteX9-91" fmla="*/ 607812 w 2655784"/>
              <a:gd name="connsiteY9-92" fmla="*/ 0 h 2737024"/>
            </a:gdLst>
            <a:ahLst/>
            <a:cxnLst>
              <a:cxn ang="0">
                <a:pos x="connsiteX0-73" y="connsiteY0-74"/>
              </a:cxn>
              <a:cxn ang="0">
                <a:pos x="connsiteX1-75" y="connsiteY1-76"/>
              </a:cxn>
              <a:cxn ang="0">
                <a:pos x="connsiteX2-77" y="connsiteY2-78"/>
              </a:cxn>
              <a:cxn ang="0">
                <a:pos x="connsiteX3-79" y="connsiteY3-80"/>
              </a:cxn>
              <a:cxn ang="0">
                <a:pos x="connsiteX4-81" y="connsiteY4-82"/>
              </a:cxn>
              <a:cxn ang="0">
                <a:pos x="connsiteX5-83" y="connsiteY5-84"/>
              </a:cxn>
              <a:cxn ang="0">
                <a:pos x="connsiteX6-85" y="connsiteY6-86"/>
              </a:cxn>
              <a:cxn ang="0">
                <a:pos x="connsiteX7-87" y="connsiteY7-88"/>
              </a:cxn>
              <a:cxn ang="0">
                <a:pos x="connsiteX8-89" y="connsiteY8-90"/>
              </a:cxn>
              <a:cxn ang="0">
                <a:pos x="connsiteX9-91" y="connsiteY9-92"/>
              </a:cxn>
            </a:cxnLst>
            <a:rect l="l" t="t" r="r" b="b"/>
            <a:pathLst>
              <a:path w="2655784" h="2737024">
                <a:moveTo>
                  <a:pt x="2047972" y="0"/>
                </a:moveTo>
                <a:lnTo>
                  <a:pt x="2472243" y="0"/>
                </a:lnTo>
                <a:cubicBezTo>
                  <a:pt x="2573610" y="0"/>
                  <a:pt x="2655784" y="82174"/>
                  <a:pt x="2655784" y="183541"/>
                </a:cubicBezTo>
                <a:lnTo>
                  <a:pt x="2655784" y="2553483"/>
                </a:lnTo>
                <a:cubicBezTo>
                  <a:pt x="2655784" y="2654850"/>
                  <a:pt x="2573610" y="2737024"/>
                  <a:pt x="2472243" y="2737024"/>
                </a:cubicBezTo>
                <a:lnTo>
                  <a:pt x="183541" y="2737024"/>
                </a:lnTo>
                <a:cubicBezTo>
                  <a:pt x="82174" y="2737024"/>
                  <a:pt x="0" y="2654850"/>
                  <a:pt x="0" y="2553483"/>
                </a:cubicBezTo>
                <a:lnTo>
                  <a:pt x="0" y="183541"/>
                </a:lnTo>
                <a:cubicBezTo>
                  <a:pt x="0" y="82174"/>
                  <a:pt x="82174" y="0"/>
                  <a:pt x="183541" y="0"/>
                </a:cubicBezTo>
                <a:lnTo>
                  <a:pt x="607812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solid"/>
            <a:round/>
            <a:headEnd type="oval" w="sm" len="sm"/>
            <a:tailEnd type="oval" w="sm" len="sm"/>
          </a:ln>
          <a:effectLst>
            <a:outerShdw blurRad="1016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C1DE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598140" y="2652070"/>
            <a:ext cx="3071283" cy="1919816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20" name="文本框 42"/>
          <p:cNvSpPr txBox="1"/>
          <p:nvPr/>
        </p:nvSpPr>
        <p:spPr>
          <a:xfrm>
            <a:off x="9658381" y="2036021"/>
            <a:ext cx="1171030" cy="4205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zh-CN" altLang="en-US" sz="2100" b="1">
                <a:solidFill>
                  <a:schemeClr val="accent1"/>
                </a:solidFill>
                <a:latin typeface="Cambria"/>
                <a:ea typeface="Source Han Serif SC"/>
                <a:sym typeface="Source Han Serif SC" panose="02020400000000000000" pitchFamily="18" charset="-122"/>
              </a:rPr>
              <a:t>Bước 3</a:t>
            </a:r>
            <a:endParaRPr lang="en-US" altLang="zh-CN">
              <a:solidFill>
                <a:schemeClr val="accent1"/>
              </a:solidFill>
              <a:latin typeface="Cambria"/>
              <a:ea typeface="Cambria"/>
            </a:endParaRPr>
          </a:p>
        </p:txBody>
      </p:sp>
      <p:sp>
        <p:nvSpPr>
          <p:cNvPr id="21" name="文本框 43"/>
          <p:cNvSpPr txBox="1"/>
          <p:nvPr/>
        </p:nvSpPr>
        <p:spPr>
          <a:xfrm>
            <a:off x="8393779" y="4701578"/>
            <a:ext cx="2795002" cy="72654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dist">
              <a:lnSpc>
                <a:spcPct val="120000"/>
              </a:lnSpc>
              <a:buFont typeface="Arial"/>
              <a:buChar char="•"/>
              <a:defRPr/>
            </a:pP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Lập lại </a:t>
            </a:r>
            <a:r>
              <a:rPr lang="vi-VN" b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bước 2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 cho đến khi tất cả được </a:t>
            </a:r>
            <a:r>
              <a:rPr lang="vi-VN" err="1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sorted</a:t>
            </a:r>
            <a:r>
              <a:rPr lang="vi-VN">
                <a:solidFill>
                  <a:schemeClr val="accent1"/>
                </a:solidFill>
                <a:latin typeface="Cambria"/>
                <a:ea typeface="Cambria"/>
                <a:cs typeface="Arial"/>
              </a:rPr>
              <a:t>.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3631063-1B73-4AFD-A6B7-DBFD5C3DAC58}"/>
              </a:ext>
            </a:extLst>
          </p:cNvPr>
          <p:cNvGrpSpPr/>
          <p:nvPr/>
        </p:nvGrpSpPr>
        <p:grpSpPr>
          <a:xfrm>
            <a:off x="-391195" y="-1"/>
            <a:ext cx="12583195" cy="1268414"/>
            <a:chOff x="-391195" y="-1"/>
            <a:chExt cx="12583195" cy="1268414"/>
          </a:xfrm>
        </p:grpSpPr>
        <p:sp>
          <p:nvSpPr>
            <p:cNvPr id="23" name="任意多边形 66">
              <a:extLst>
                <a:ext uri="{FF2B5EF4-FFF2-40B4-BE49-F238E27FC236}">
                  <a16:creationId xmlns:a16="http://schemas.microsoft.com/office/drawing/2014/main" id="{9F697B6E-15C0-4878-9932-A3400D8ED199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F7D91DE-A802-4C8F-A78D-26C4D4FA6E21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28" name="任意多边形 68">
                <a:extLst>
                  <a:ext uri="{FF2B5EF4-FFF2-40B4-BE49-F238E27FC236}">
                    <a16:creationId xmlns:a16="http://schemas.microsoft.com/office/drawing/2014/main" id="{7D7DD16C-EB77-46E7-AF99-59F1426514AD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29" name="任意多边形 69">
                <a:extLst>
                  <a:ext uri="{FF2B5EF4-FFF2-40B4-BE49-F238E27FC236}">
                    <a16:creationId xmlns:a16="http://schemas.microsoft.com/office/drawing/2014/main" id="{0C3AF367-8F3D-4C23-A9F5-54730696325C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0" name="任意多边形 70">
                <a:extLst>
                  <a:ext uri="{FF2B5EF4-FFF2-40B4-BE49-F238E27FC236}">
                    <a16:creationId xmlns:a16="http://schemas.microsoft.com/office/drawing/2014/main" id="{B95526D4-86EA-4E8C-87F2-DD5DC194EAE9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1" name="任意多边形 71">
                <a:extLst>
                  <a:ext uri="{FF2B5EF4-FFF2-40B4-BE49-F238E27FC236}">
                    <a16:creationId xmlns:a16="http://schemas.microsoft.com/office/drawing/2014/main" id="{91129592-A2C4-42B7-AA59-FD1890F55A00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72">
                <a:extLst>
                  <a:ext uri="{FF2B5EF4-FFF2-40B4-BE49-F238E27FC236}">
                    <a16:creationId xmlns:a16="http://schemas.microsoft.com/office/drawing/2014/main" id="{0842CE5D-7ED1-4175-8509-F462E3FC23FE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3">
                <a:extLst>
                  <a:ext uri="{FF2B5EF4-FFF2-40B4-BE49-F238E27FC236}">
                    <a16:creationId xmlns:a16="http://schemas.microsoft.com/office/drawing/2014/main" id="{4463E8B0-D9F6-49C1-B06B-997E17E3D1DC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549CB10-C49A-45D8-8544-D448E58FB0A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F413C00-AE8B-421E-88A9-3E6B44753FDB}"/>
                </a:ext>
              </a:extLst>
            </p:cNvPr>
            <p:cNvSpPr txBox="1"/>
            <p:nvPr/>
          </p:nvSpPr>
          <p:spPr>
            <a:xfrm>
              <a:off x="773688" y="683638"/>
              <a:ext cx="6573570" cy="58477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zh-CN" altLang="en-US" sz="3200" b="1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Cambria"/>
                  <a:ea typeface="Source Han Serif SC"/>
                </a:rPr>
                <a:t>Các bước thực hiện Bubble Sort</a:t>
              </a:r>
              <a:endParaRPr lang="en-US" altLang="zh-CN">
                <a:solidFill>
                  <a:schemeClr val="accent1">
                    <a:lumMod val="20000"/>
                    <a:lumOff val="80000"/>
                  </a:schemeClr>
                </a:solidFill>
                <a:latin typeface="Cambria"/>
                <a:ea typeface="Cambria"/>
              </a:endParaRPr>
            </a:p>
          </p:txBody>
        </p:sp>
      </p:grpSp>
      <p:sp>
        <p:nvSpPr>
          <p:cNvPr id="9" name="Heptagon 8">
            <a:extLst>
              <a:ext uri="{FF2B5EF4-FFF2-40B4-BE49-F238E27FC236}">
                <a16:creationId xmlns:a16="http://schemas.microsoft.com/office/drawing/2014/main" id="{B1052DCF-4FFA-E487-C621-F90FA5C79210}"/>
              </a:ext>
            </a:extLst>
          </p:cNvPr>
          <p:cNvSpPr/>
          <p:nvPr/>
        </p:nvSpPr>
        <p:spPr>
          <a:xfrm>
            <a:off x="4872280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34" name="Heptagon 33">
            <a:extLst>
              <a:ext uri="{FF2B5EF4-FFF2-40B4-BE49-F238E27FC236}">
                <a16:creationId xmlns:a16="http://schemas.microsoft.com/office/drawing/2014/main" id="{B2CD4555-A1EE-590A-7E61-FB2F70061283}"/>
              </a:ext>
            </a:extLst>
          </p:cNvPr>
          <p:cNvSpPr/>
          <p:nvPr/>
        </p:nvSpPr>
        <p:spPr>
          <a:xfrm>
            <a:off x="5611362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" name="Heptagon 34">
            <a:extLst>
              <a:ext uri="{FF2B5EF4-FFF2-40B4-BE49-F238E27FC236}">
                <a16:creationId xmlns:a16="http://schemas.microsoft.com/office/drawing/2014/main" id="{9BB305BE-005B-E808-B488-E81280349486}"/>
              </a:ext>
            </a:extLst>
          </p:cNvPr>
          <p:cNvSpPr/>
          <p:nvPr/>
        </p:nvSpPr>
        <p:spPr>
          <a:xfrm>
            <a:off x="6356175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36" name="Heptagon 35">
            <a:extLst>
              <a:ext uri="{FF2B5EF4-FFF2-40B4-BE49-F238E27FC236}">
                <a16:creationId xmlns:a16="http://schemas.microsoft.com/office/drawing/2014/main" id="{9563CBB0-8D3A-1415-90D7-E80737B651E9}"/>
              </a:ext>
            </a:extLst>
          </p:cNvPr>
          <p:cNvSpPr/>
          <p:nvPr/>
        </p:nvSpPr>
        <p:spPr>
          <a:xfrm>
            <a:off x="7100987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11D4626-CD04-014E-CD75-85A6EA21A632}"/>
              </a:ext>
            </a:extLst>
          </p:cNvPr>
          <p:cNvSpPr/>
          <p:nvPr/>
        </p:nvSpPr>
        <p:spPr>
          <a:xfrm>
            <a:off x="5531154" y="3247255"/>
            <a:ext cx="1501082" cy="76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Curved Down 40">
            <a:extLst>
              <a:ext uri="{FF2B5EF4-FFF2-40B4-BE49-F238E27FC236}">
                <a16:creationId xmlns:a16="http://schemas.microsoft.com/office/drawing/2014/main" id="{013AF001-67A7-8D3E-2252-666C3DE87817}"/>
              </a:ext>
            </a:extLst>
          </p:cNvPr>
          <p:cNvSpPr/>
          <p:nvPr/>
        </p:nvSpPr>
        <p:spPr>
          <a:xfrm>
            <a:off x="5834807" y="285193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Arrow: Curved Down 43">
            <a:extLst>
              <a:ext uri="{FF2B5EF4-FFF2-40B4-BE49-F238E27FC236}">
                <a16:creationId xmlns:a16="http://schemas.microsoft.com/office/drawing/2014/main" id="{E67739C9-6993-C628-DE7C-317B614BB0BB}"/>
              </a:ext>
            </a:extLst>
          </p:cNvPr>
          <p:cNvSpPr/>
          <p:nvPr/>
        </p:nvSpPr>
        <p:spPr>
          <a:xfrm rot="10980000">
            <a:off x="5817619" y="4095195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Heptagon 44">
            <a:extLst>
              <a:ext uri="{FF2B5EF4-FFF2-40B4-BE49-F238E27FC236}">
                <a16:creationId xmlns:a16="http://schemas.microsoft.com/office/drawing/2014/main" id="{19E32B11-7EA1-B763-3A3F-B49C50B516C1}"/>
              </a:ext>
            </a:extLst>
          </p:cNvPr>
          <p:cNvSpPr/>
          <p:nvPr/>
        </p:nvSpPr>
        <p:spPr>
          <a:xfrm>
            <a:off x="9490114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46" name="Heptagon 45">
            <a:extLst>
              <a:ext uri="{FF2B5EF4-FFF2-40B4-BE49-F238E27FC236}">
                <a16:creationId xmlns:a16="http://schemas.microsoft.com/office/drawing/2014/main" id="{D6E5742F-16D5-7922-1435-98DEC0390361}"/>
              </a:ext>
            </a:extLst>
          </p:cNvPr>
          <p:cNvSpPr/>
          <p:nvPr/>
        </p:nvSpPr>
        <p:spPr>
          <a:xfrm>
            <a:off x="8751031" y="3327464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47" name="Heptagon 46">
            <a:extLst>
              <a:ext uri="{FF2B5EF4-FFF2-40B4-BE49-F238E27FC236}">
                <a16:creationId xmlns:a16="http://schemas.microsoft.com/office/drawing/2014/main" id="{1182DF96-5BD9-F362-91CE-F83A23CC946A}"/>
              </a:ext>
            </a:extLst>
          </p:cNvPr>
          <p:cNvSpPr/>
          <p:nvPr/>
        </p:nvSpPr>
        <p:spPr>
          <a:xfrm>
            <a:off x="10939633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4</a:t>
            </a:r>
          </a:p>
        </p:txBody>
      </p:sp>
      <p:sp>
        <p:nvSpPr>
          <p:cNvPr id="48" name="Heptagon 47">
            <a:extLst>
              <a:ext uri="{FF2B5EF4-FFF2-40B4-BE49-F238E27FC236}">
                <a16:creationId xmlns:a16="http://schemas.microsoft.com/office/drawing/2014/main" id="{B4FE013A-1D2A-7D94-FFF6-6093912DC271}"/>
              </a:ext>
            </a:extLst>
          </p:cNvPr>
          <p:cNvSpPr/>
          <p:nvPr/>
        </p:nvSpPr>
        <p:spPr>
          <a:xfrm>
            <a:off x="10206279" y="3327465"/>
            <a:ext cx="595849" cy="572932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accent1"/>
                </a:solidFill>
                <a:ea typeface="等线"/>
              </a:rPr>
              <a:t>3</a:t>
            </a:r>
          </a:p>
        </p:txBody>
      </p:sp>
      <p:sp>
        <p:nvSpPr>
          <p:cNvPr id="49" name="Arrow: Curved Down 48">
            <a:extLst>
              <a:ext uri="{FF2B5EF4-FFF2-40B4-BE49-F238E27FC236}">
                <a16:creationId xmlns:a16="http://schemas.microsoft.com/office/drawing/2014/main" id="{B2694E72-9F60-9F55-407F-BD0F1FF37CBD}"/>
              </a:ext>
            </a:extLst>
          </p:cNvPr>
          <p:cNvSpPr/>
          <p:nvPr/>
        </p:nvSpPr>
        <p:spPr>
          <a:xfrm>
            <a:off x="9014581" y="2903496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Arrow: Curved Down 49">
            <a:extLst>
              <a:ext uri="{FF2B5EF4-FFF2-40B4-BE49-F238E27FC236}">
                <a16:creationId xmlns:a16="http://schemas.microsoft.com/office/drawing/2014/main" id="{508E27BA-2E54-6D6F-8862-CB41370F8C84}"/>
              </a:ext>
            </a:extLst>
          </p:cNvPr>
          <p:cNvSpPr/>
          <p:nvPr/>
        </p:nvSpPr>
        <p:spPr>
          <a:xfrm rot="10980000">
            <a:off x="9008852" y="4032172"/>
            <a:ext cx="876587" cy="343759"/>
          </a:xfrm>
          <a:prstGeom prst="curved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!!Nen"/>
          <p:cNvSpPr/>
          <p:nvPr/>
        </p:nvSpPr>
        <p:spPr>
          <a:xfrm>
            <a:off x="-183124" y="-794749"/>
            <a:ext cx="12558248" cy="8246967"/>
          </a:xfrm>
          <a:prstGeom prst="roundRect">
            <a:avLst>
              <a:gd name="adj" fmla="val 10671"/>
            </a:avLst>
          </a:prstGeom>
          <a:solidFill>
            <a:schemeClr val="accent1"/>
          </a:solidFill>
          <a:ln w="9525">
            <a:noFill/>
            <a:round/>
          </a:ln>
          <a:effectLst>
            <a:outerShdw blurRad="114300" dist="38100" dir="5400000" algn="t" rotWithShape="0">
              <a:prstClr val="black">
                <a:alpha val="25000"/>
              </a:prstClr>
            </a:outerShdw>
          </a:effectLst>
        </p:spPr>
        <p:txBody>
          <a:bodyPr wrap="none" lIns="91440" tIns="45720" rIns="91440" bIns="4572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ource Han Serif SC" panose="02020400000000000000" pitchFamily="18" charset="-122"/>
              <a:ea typeface="Source Han Serif SC" panose="02020400000000000000" pitchFamily="18" charset="-122"/>
            </a:endParaRPr>
          </a:p>
        </p:txBody>
      </p:sp>
      <p:sp>
        <p:nvSpPr>
          <p:cNvPr id="5" name="!!2">
            <a:extLst>
              <a:ext uri="{FF2B5EF4-FFF2-40B4-BE49-F238E27FC236}">
                <a16:creationId xmlns:a16="http://schemas.microsoft.com/office/drawing/2014/main" id="{86D977F7-C276-A700-7A21-8E46E68F5232}"/>
              </a:ext>
            </a:extLst>
          </p:cNvPr>
          <p:cNvSpPr/>
          <p:nvPr/>
        </p:nvSpPr>
        <p:spPr>
          <a:xfrm>
            <a:off x="3415425" y="2238113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2</a:t>
            </a:r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1CDEDAAA-D110-54B0-8114-834BCA3B8C53}"/>
              </a:ext>
            </a:extLst>
          </p:cNvPr>
          <p:cNvSpPr/>
          <p:nvPr/>
        </p:nvSpPr>
        <p:spPr>
          <a:xfrm>
            <a:off x="529348" y="2226650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1</a:t>
            </a:r>
          </a:p>
        </p:txBody>
      </p:sp>
      <p:sp>
        <p:nvSpPr>
          <p:cNvPr id="7" name="!!3">
            <a:extLst>
              <a:ext uri="{FF2B5EF4-FFF2-40B4-BE49-F238E27FC236}">
                <a16:creationId xmlns:a16="http://schemas.microsoft.com/office/drawing/2014/main" id="{1D0EC7F9-4A62-30AB-F638-E18106C4B851}"/>
              </a:ext>
            </a:extLst>
          </p:cNvPr>
          <p:cNvSpPr/>
          <p:nvPr/>
        </p:nvSpPr>
        <p:spPr>
          <a:xfrm>
            <a:off x="6325081" y="2263355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3</a:t>
            </a:r>
            <a:endParaRPr lang="en-US" sz="6000"/>
          </a:p>
        </p:txBody>
      </p:sp>
      <p:sp>
        <p:nvSpPr>
          <p:cNvPr id="8" name="!!4">
            <a:extLst>
              <a:ext uri="{FF2B5EF4-FFF2-40B4-BE49-F238E27FC236}">
                <a16:creationId xmlns:a16="http://schemas.microsoft.com/office/drawing/2014/main" id="{1A73F35F-1403-A7BE-57AB-527D23072905}"/>
              </a:ext>
            </a:extLst>
          </p:cNvPr>
          <p:cNvSpPr/>
          <p:nvPr/>
        </p:nvSpPr>
        <p:spPr>
          <a:xfrm>
            <a:off x="9307301" y="2245109"/>
            <a:ext cx="2436381" cy="2461148"/>
          </a:xfrm>
          <a:prstGeom prst="heptag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>
                <a:solidFill>
                  <a:schemeClr val="accent1"/>
                </a:solidFill>
                <a:ea typeface="等线"/>
              </a:rPr>
              <a:t>4</a:t>
            </a:r>
            <a:endParaRPr lang="en-US" sz="6000">
              <a:ea typeface="等线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162C5D-47B0-7D7F-2FC3-3AD0715DCB34}"/>
              </a:ext>
            </a:extLst>
          </p:cNvPr>
          <p:cNvSpPr txBox="1"/>
          <p:nvPr/>
        </p:nvSpPr>
        <p:spPr>
          <a:xfrm>
            <a:off x="2793458" y="225131"/>
            <a:ext cx="6475743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8000" b="1">
                <a:solidFill>
                  <a:schemeClr val="accent1">
                    <a:lumMod val="20000"/>
                    <a:lumOff val="80000"/>
                  </a:schemeClr>
                </a:solidFill>
                <a:latin typeface="Sitka Text"/>
              </a:rPr>
              <a:t>FINISH!!</a:t>
            </a:r>
          </a:p>
        </p:txBody>
      </p:sp>
    </p:spTree>
    <p:extLst>
      <p:ext uri="{BB962C8B-B14F-4D97-AF65-F5344CB8AC3E}">
        <p14:creationId xmlns:p14="http://schemas.microsoft.com/office/powerpoint/2010/main" val="255840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!!Poster" descr="Không có mô tả.">
            <a:extLst>
              <a:ext uri="{FF2B5EF4-FFF2-40B4-BE49-F238E27FC236}">
                <a16:creationId xmlns:a16="http://schemas.microsoft.com/office/drawing/2014/main" id="{5AACF7E8-4223-1448-2849-FE74EC13FE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53" t="14889" r="21511" b="33560"/>
          <a:stretch/>
        </p:blipFill>
        <p:spPr bwMode="auto">
          <a:xfrm>
            <a:off x="140323" y="205639"/>
            <a:ext cx="5019676" cy="6446722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CEB343-3989-8D86-EEBD-18F911A8F978}"/>
              </a:ext>
            </a:extLst>
          </p:cNvPr>
          <p:cNvSpPr txBox="1"/>
          <p:nvPr/>
        </p:nvSpPr>
        <p:spPr>
          <a:xfrm>
            <a:off x="387927" y="1117599"/>
            <a:ext cx="62622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endParaRPr lang="en-US">
              <a:ea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2439178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">
            <a:extLst>
              <a:ext uri="{FF2B5EF4-FFF2-40B4-BE49-F238E27FC236}">
                <a16:creationId xmlns:a16="http://schemas.microsoft.com/office/drawing/2014/main" id="{306CD321-2DCF-9DCD-A7E7-EB0795E2C651}"/>
              </a:ext>
            </a:extLst>
          </p:cNvPr>
          <p:cNvSpPr/>
          <p:nvPr/>
        </p:nvSpPr>
        <p:spPr>
          <a:xfrm>
            <a:off x="0" y="-13731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Segoe Marker" panose="03080602040302020204" pitchFamily="66" charset="0"/>
            </a:endParaRPr>
          </a:p>
        </p:txBody>
      </p:sp>
      <p:pic>
        <p:nvPicPr>
          <p:cNvPr id="12" name="!!Nền">
            <a:extLst>
              <a:ext uri="{FF2B5EF4-FFF2-40B4-BE49-F238E27FC236}">
                <a16:creationId xmlns:a16="http://schemas.microsoft.com/office/drawing/2014/main" id="{66D0A65A-F274-4A63-8D36-E88AFB17A5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!!Viền">
            <a:extLst>
              <a:ext uri="{FF2B5EF4-FFF2-40B4-BE49-F238E27FC236}">
                <a16:creationId xmlns:a16="http://schemas.microsoft.com/office/drawing/2014/main" id="{05E3965D-A7E0-4388-BA26-9AB9500B358E}"/>
              </a:ext>
            </a:extLst>
          </p:cNvPr>
          <p:cNvGrpSpPr/>
          <p:nvPr/>
        </p:nvGrpSpPr>
        <p:grpSpPr>
          <a:xfrm>
            <a:off x="874713" y="0"/>
            <a:ext cx="10442575" cy="6850973"/>
            <a:chOff x="874713" y="0"/>
            <a:chExt cx="10442575" cy="6850973"/>
          </a:xfrm>
        </p:grpSpPr>
        <p:sp>
          <p:nvSpPr>
            <p:cNvPr id="17" name="矩形 16"/>
            <p:cNvSpPr/>
            <p:nvPr/>
          </p:nvSpPr>
          <p:spPr>
            <a:xfrm>
              <a:off x="3613484" y="0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874713" y="945397"/>
              <a:ext cx="10442575" cy="505244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1016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726709" y="4857351"/>
              <a:ext cx="4738582" cy="52681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5223711" y="1670690"/>
              <a:ext cx="1744579" cy="17445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6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egoe Marker" panose="03080602040302020204" pitchFamily="66" charset="0"/>
                  <a:ea typeface="Source Han Serif SC"/>
                  <a:sym typeface="Source Han Serif SC" panose="02020400000000000000" pitchFamily="18" charset="-122"/>
                </a:rPr>
                <a:t>0</a:t>
              </a:r>
              <a:r>
                <a:rPr lang="en-US" altLang="zh-CN" sz="6600" b="1">
                  <a:solidFill>
                    <a:srgbClr val="015287"/>
                  </a:solidFill>
                  <a:latin typeface="Segoe Marker" panose="03080602040302020204" pitchFamily="66" charset="0"/>
                  <a:ea typeface="Source Han Serif SC"/>
                  <a:sym typeface="Source Han Serif SC" panose="02020400000000000000" pitchFamily="18" charset="-122"/>
                </a:rPr>
                <a:t>4</a:t>
              </a:r>
              <a:endParaRPr kumimoji="0" lang="zh-CN" altLang="en-US" sz="66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/>
                <a:sym typeface="Source Han Serif SC" panose="02020400000000000000" pitchFamily="18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613484" y="6623042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" name="!!Chữ2">
            <a:extLst>
              <a:ext uri="{FF2B5EF4-FFF2-40B4-BE49-F238E27FC236}">
                <a16:creationId xmlns:a16="http://schemas.microsoft.com/office/drawing/2014/main" id="{FBDA75E9-28BF-C13B-62FB-EEF45B0144FF}"/>
              </a:ext>
            </a:extLst>
          </p:cNvPr>
          <p:cNvSpPr txBox="1"/>
          <p:nvPr/>
        </p:nvSpPr>
        <p:spPr>
          <a:xfrm>
            <a:off x="2410678" y="4461321"/>
            <a:ext cx="737340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Segoe Marker" panose="03080602040302020204" pitchFamily="66" charset="0"/>
                <a:ea typeface="等线"/>
              </a:rPr>
              <a:t>FUN FACTS</a:t>
            </a:r>
          </a:p>
        </p:txBody>
      </p:sp>
      <p:sp>
        <p:nvSpPr>
          <p:cNvPr id="6" name="!!Chữ1">
            <a:extLst>
              <a:ext uri="{FF2B5EF4-FFF2-40B4-BE49-F238E27FC236}">
                <a16:creationId xmlns:a16="http://schemas.microsoft.com/office/drawing/2014/main" id="{5FC91591-565E-16AF-0859-6BC51624AC54}"/>
              </a:ext>
            </a:extLst>
          </p:cNvPr>
          <p:cNvSpPr txBox="1"/>
          <p:nvPr/>
        </p:nvSpPr>
        <p:spPr>
          <a:xfrm>
            <a:off x="4733745" y="3432593"/>
            <a:ext cx="2718954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  <a:latin typeface="Segoe Marker" panose="03080602040302020204" pitchFamily="66" charset="0"/>
                <a:ea typeface="等线"/>
              </a:rPr>
              <a:t>PART 4</a:t>
            </a:r>
            <a:endParaRPr lang="en-US" sz="4800" b="1">
              <a:solidFill>
                <a:schemeClr val="bg1"/>
              </a:solidFill>
              <a:latin typeface="Segoe Marker" panose="0308060204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331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3371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6200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8877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0" y="207850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 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FACTS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090987" y="1616839"/>
            <a:ext cx="2209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Có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hình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cầu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6858000" y="1207859"/>
            <a:ext cx="21145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5510213" y="1155174"/>
            <a:ext cx="105346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Nhạt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đi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khi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nổ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876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15020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1219200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381000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343025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4552950" y="207850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Segoe Marker" panose="03080602040302020204" pitchFamily="66" charset="0"/>
              </a:rPr>
              <a:t>FUN 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Segoe Marker" panose="03080602040302020204" pitchFamily="66" charset="0"/>
              </a:rPr>
              <a:t>FACTS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9910762" y="1616839"/>
            <a:ext cx="2209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Có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hình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cầu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22421850" y="1207859"/>
            <a:ext cx="21145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 sz="6000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 sz="6000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 sz="6000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 sz="6000">
              <a:solidFill>
                <a:schemeClr val="bg1"/>
              </a:solidFill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Segoe Marker" panose="03080602040302020204" pitchFamily="66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24926925" y="1284059"/>
            <a:ext cx="282892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Nhạt</a:t>
            </a:r>
            <a:r>
              <a:rPr lang="en-US" altLang="zh-CN" sz="6000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đi</a:t>
            </a:r>
            <a:r>
              <a:rPr lang="en-US" altLang="zh-CN" sz="6000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khi</a:t>
            </a:r>
            <a:endParaRPr lang="en-US" altLang="zh-CN" sz="6000">
              <a:solidFill>
                <a:schemeClr val="bg1"/>
              </a:solidFill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nổ</a:t>
            </a:r>
            <a:endParaRPr lang="en-US" altLang="zh-CN" sz="6000">
              <a:solidFill>
                <a:schemeClr val="bg1"/>
              </a:solidFill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2" name="矩形 18">
            <a:extLst>
              <a:ext uri="{FF2B5EF4-FFF2-40B4-BE49-F238E27FC236}">
                <a16:creationId xmlns:a16="http://schemas.microsoft.com/office/drawing/2014/main" id="{7EA6C1C3-7FA7-2EC2-8199-2506D29829FD}"/>
              </a:ext>
            </a:extLst>
          </p:cNvPr>
          <p:cNvSpPr/>
          <p:nvPr/>
        </p:nvSpPr>
        <p:spPr>
          <a:xfrm>
            <a:off x="855828" y="3724182"/>
            <a:ext cx="9054934" cy="2691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9585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Hình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dạng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này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được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tạo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ra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bởi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sức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căng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mặt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ngoài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pic>
        <p:nvPicPr>
          <p:cNvPr id="3" name="Picture 2" descr="A group of bubbles floating in the air&#10;&#10;Description automatically generated">
            <a:extLst>
              <a:ext uri="{FF2B5EF4-FFF2-40B4-BE49-F238E27FC236}">
                <a16:creationId xmlns:a16="http://schemas.microsoft.com/office/drawing/2014/main" id="{58D05EB1-C1F8-0692-BDF4-028BDEE759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504" y="904608"/>
            <a:ext cx="3793485" cy="252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363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23014CFE-B40D-491C-A224-B057B2A77C8F}"/>
              </a:ext>
            </a:extLst>
          </p:cNvPr>
          <p:cNvGrpSpPr/>
          <p:nvPr/>
        </p:nvGrpSpPr>
        <p:grpSpPr>
          <a:xfrm>
            <a:off x="-391195" y="-1"/>
            <a:ext cx="12583195" cy="1467587"/>
            <a:chOff x="-391195" y="-1"/>
            <a:chExt cx="12583195" cy="1467587"/>
          </a:xfrm>
        </p:grpSpPr>
        <p:sp>
          <p:nvSpPr>
            <p:cNvPr id="26" name="任意多边形 66">
              <a:extLst>
                <a:ext uri="{FF2B5EF4-FFF2-40B4-BE49-F238E27FC236}">
                  <a16:creationId xmlns:a16="http://schemas.microsoft.com/office/drawing/2014/main" id="{0C65C380-9FA8-402E-9BBB-77C00F2FBF1C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7D77769A-07F8-4E43-859E-05D4700BACA4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31" name="任意多边形 68">
                <a:extLst>
                  <a:ext uri="{FF2B5EF4-FFF2-40B4-BE49-F238E27FC236}">
                    <a16:creationId xmlns:a16="http://schemas.microsoft.com/office/drawing/2014/main" id="{67A42567-E844-4F91-B56B-58509D432B58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69">
                <a:extLst>
                  <a:ext uri="{FF2B5EF4-FFF2-40B4-BE49-F238E27FC236}">
                    <a16:creationId xmlns:a16="http://schemas.microsoft.com/office/drawing/2014/main" id="{10E4F620-0ECE-4FFF-B66B-053297736650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0">
                <a:extLst>
                  <a:ext uri="{FF2B5EF4-FFF2-40B4-BE49-F238E27FC236}">
                    <a16:creationId xmlns:a16="http://schemas.microsoft.com/office/drawing/2014/main" id="{C7D685C0-B1F4-48C5-9EF7-686D905E90B6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4" name="任意多边形 71">
                <a:extLst>
                  <a:ext uri="{FF2B5EF4-FFF2-40B4-BE49-F238E27FC236}">
                    <a16:creationId xmlns:a16="http://schemas.microsoft.com/office/drawing/2014/main" id="{2A9B8926-8BBF-44D9-A3FE-95317B2A160C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5" name="任意多边形 72">
                <a:extLst>
                  <a:ext uri="{FF2B5EF4-FFF2-40B4-BE49-F238E27FC236}">
                    <a16:creationId xmlns:a16="http://schemas.microsoft.com/office/drawing/2014/main" id="{535A3B83-4A18-4EE8-A79E-C8E8894C1773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6" name="任意多边形 73">
                <a:extLst>
                  <a:ext uri="{FF2B5EF4-FFF2-40B4-BE49-F238E27FC236}">
                    <a16:creationId xmlns:a16="http://schemas.microsoft.com/office/drawing/2014/main" id="{2C491ECB-3B79-4AA7-8DBA-C46BBBD96C19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64DA801-1AEE-444D-ACE7-BB8D3EEF1E6F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DB10603-143F-4D29-9B6C-1B0F39284E1E}"/>
                </a:ext>
              </a:extLst>
            </p:cNvPr>
            <p:cNvSpPr txBox="1"/>
            <p:nvPr/>
          </p:nvSpPr>
          <p:spPr>
            <a:xfrm>
              <a:off x="594372" y="759700"/>
              <a:ext cx="45428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Surface tension</a:t>
              </a:r>
              <a:endPara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E2F5834-B51B-82DE-FCB6-DBF4F4B98ABA}"/>
              </a:ext>
            </a:extLst>
          </p:cNvPr>
          <p:cNvSpPr txBox="1"/>
          <p:nvPr/>
        </p:nvSpPr>
        <p:spPr>
          <a:xfrm>
            <a:off x="5960253" y="4669314"/>
            <a:ext cx="613080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Phân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tử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nước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liên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kết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với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nhau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mạnh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hơn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với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phân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tử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không</a:t>
            </a:r>
            <a:r>
              <a:rPr lang="en-US" altLang="zh-CN" sz="32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32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khí</a:t>
            </a:r>
            <a:endParaRPr lang="en-US" altLang="zh-CN" sz="3200"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pic>
        <p:nvPicPr>
          <p:cNvPr id="45" name="Picture 44" descr="A close-up of a drop of water&#10;&#10;Description automatically generated">
            <a:extLst>
              <a:ext uri="{FF2B5EF4-FFF2-40B4-BE49-F238E27FC236}">
                <a16:creationId xmlns:a16="http://schemas.microsoft.com/office/drawing/2014/main" id="{80DA1545-93F4-76A1-C12D-D04187CDE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452" y="1969729"/>
            <a:ext cx="3664261" cy="2438399"/>
          </a:xfrm>
          <a:prstGeom prst="rect">
            <a:avLst/>
          </a:prstGeom>
        </p:spPr>
      </p:pic>
      <p:pic>
        <p:nvPicPr>
          <p:cNvPr id="47" name="Picture 46" descr="A glass of water with a coin in it&#10;&#10;Description automatically generated">
            <a:extLst>
              <a:ext uri="{FF2B5EF4-FFF2-40B4-BE49-F238E27FC236}">
                <a16:creationId xmlns:a16="http://schemas.microsoft.com/office/drawing/2014/main" id="{D60F3541-3257-2FDF-0B9C-10B84BEB1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136" y="1974481"/>
            <a:ext cx="1876425" cy="24384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15D1702B-54C5-2D82-A3DF-5E64C4538CC1}"/>
              </a:ext>
            </a:extLst>
          </p:cNvPr>
          <p:cNvSpPr txBox="1"/>
          <p:nvPr/>
        </p:nvSpPr>
        <p:spPr>
          <a:xfrm>
            <a:off x="285135" y="4824689"/>
            <a:ext cx="5801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Hiện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tượng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ở </a:t>
            </a:r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đồng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xu</a:t>
            </a:r>
            <a:endParaRPr lang="vi-VN" sz="32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3371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6200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8877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0" y="207850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 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FACTS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090987" y="1616839"/>
            <a:ext cx="2209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Có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hình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cầu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6858000" y="1207859"/>
            <a:ext cx="21145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5510213" y="1155174"/>
            <a:ext cx="105346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Nhạt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đi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khi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nổ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8909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125063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390525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6106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8783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9906000" y="207850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Segoe Marker" panose="03080602040302020204" pitchFamily="66" charset="0"/>
              </a:rPr>
              <a:t>FUN 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Segoe Marker" panose="03080602040302020204" pitchFamily="66" charset="0"/>
              </a:rPr>
              <a:t>FACTS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5815013" y="1616839"/>
            <a:ext cx="2209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Có</a:t>
            </a:r>
            <a:r>
              <a:rPr lang="en-US" sz="6000">
                <a:solidFill>
                  <a:schemeClr val="bg1"/>
                </a:solidFill>
                <a:latin typeface="Segoe Marker" panose="03080602040302020204" pitchFamily="66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Segoe Marker" panose="03080602040302020204" pitchFamily="66" charset="0"/>
              </a:rPr>
              <a:t>hình</a:t>
            </a:r>
            <a:endParaRPr lang="en-US" sz="6000">
              <a:solidFill>
                <a:schemeClr val="bg1"/>
              </a:solidFill>
              <a:latin typeface="Segoe Marker" panose="03080602040302020204" pitchFamily="66" charset="0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Segoe Marker" panose="03080602040302020204" pitchFamily="66" charset="0"/>
              </a:rPr>
              <a:t>cầu</a:t>
            </a:r>
            <a:endParaRPr lang="en-US" sz="6000">
              <a:solidFill>
                <a:schemeClr val="bg1"/>
              </a:solidFill>
              <a:latin typeface="Segoe Marker" panose="030806020403020202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566738" y="1552813"/>
            <a:ext cx="21145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18559463" y="1155174"/>
            <a:ext cx="105346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Nhạt</a:t>
            </a:r>
            <a:r>
              <a:rPr lang="en-US" altLang="zh-CN" sz="6000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đi</a:t>
            </a:r>
            <a:r>
              <a:rPr lang="en-US" altLang="zh-CN" sz="6000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khi</a:t>
            </a:r>
            <a:endParaRPr lang="en-US" altLang="zh-CN" sz="6000">
              <a:solidFill>
                <a:schemeClr val="bg1"/>
              </a:solidFill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nổ</a:t>
            </a:r>
            <a:endParaRPr lang="en-US" altLang="zh-CN" sz="6000">
              <a:solidFill>
                <a:schemeClr val="bg1"/>
              </a:solidFill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2" name="矩形 19">
            <a:extLst>
              <a:ext uri="{FF2B5EF4-FFF2-40B4-BE49-F238E27FC236}">
                <a16:creationId xmlns:a16="http://schemas.microsoft.com/office/drawing/2014/main" id="{05F2E7A2-17A0-F272-BDF4-6F7CCB131280}"/>
              </a:ext>
            </a:extLst>
          </p:cNvPr>
          <p:cNvSpPr/>
          <p:nvPr/>
        </p:nvSpPr>
        <p:spPr>
          <a:xfrm>
            <a:off x="3255169" y="3907303"/>
            <a:ext cx="8515349" cy="2700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9585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Do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hiện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tượng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khúc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xạ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ánh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sáng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trắng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24C94B-BB8C-2992-DE92-92946853A8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3" t="4494" r="1728" b="4103"/>
          <a:stretch/>
        </p:blipFill>
        <p:spPr>
          <a:xfrm>
            <a:off x="5896984" y="671193"/>
            <a:ext cx="3231717" cy="312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368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23014CFE-B40D-491C-A224-B057B2A77C8F}"/>
              </a:ext>
            </a:extLst>
          </p:cNvPr>
          <p:cNvGrpSpPr/>
          <p:nvPr/>
        </p:nvGrpSpPr>
        <p:grpSpPr>
          <a:xfrm>
            <a:off x="-391195" y="-1"/>
            <a:ext cx="12583195" cy="1476577"/>
            <a:chOff x="-391195" y="-1"/>
            <a:chExt cx="12583195" cy="1476577"/>
          </a:xfrm>
        </p:grpSpPr>
        <p:sp>
          <p:nvSpPr>
            <p:cNvPr id="26" name="任意多边形 66">
              <a:extLst>
                <a:ext uri="{FF2B5EF4-FFF2-40B4-BE49-F238E27FC236}">
                  <a16:creationId xmlns:a16="http://schemas.microsoft.com/office/drawing/2014/main" id="{0C65C380-9FA8-402E-9BBB-77C00F2FBF1C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7D77769A-07F8-4E43-859E-05D4700BACA4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31" name="任意多边形 68">
                <a:extLst>
                  <a:ext uri="{FF2B5EF4-FFF2-40B4-BE49-F238E27FC236}">
                    <a16:creationId xmlns:a16="http://schemas.microsoft.com/office/drawing/2014/main" id="{67A42567-E844-4F91-B56B-58509D432B58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69">
                <a:extLst>
                  <a:ext uri="{FF2B5EF4-FFF2-40B4-BE49-F238E27FC236}">
                    <a16:creationId xmlns:a16="http://schemas.microsoft.com/office/drawing/2014/main" id="{10E4F620-0ECE-4FFF-B66B-053297736650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0">
                <a:extLst>
                  <a:ext uri="{FF2B5EF4-FFF2-40B4-BE49-F238E27FC236}">
                    <a16:creationId xmlns:a16="http://schemas.microsoft.com/office/drawing/2014/main" id="{C7D685C0-B1F4-48C5-9EF7-686D905E90B6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4" name="任意多边形 71">
                <a:extLst>
                  <a:ext uri="{FF2B5EF4-FFF2-40B4-BE49-F238E27FC236}">
                    <a16:creationId xmlns:a16="http://schemas.microsoft.com/office/drawing/2014/main" id="{2A9B8926-8BBF-44D9-A3FE-95317B2A160C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5" name="任意多边形 72">
                <a:extLst>
                  <a:ext uri="{FF2B5EF4-FFF2-40B4-BE49-F238E27FC236}">
                    <a16:creationId xmlns:a16="http://schemas.microsoft.com/office/drawing/2014/main" id="{535A3B83-4A18-4EE8-A79E-C8E8894C1773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6" name="任意多边形 73">
                <a:extLst>
                  <a:ext uri="{FF2B5EF4-FFF2-40B4-BE49-F238E27FC236}">
                    <a16:creationId xmlns:a16="http://schemas.microsoft.com/office/drawing/2014/main" id="{2C491ECB-3B79-4AA7-8DBA-C46BBBD96C19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64DA801-1AEE-444D-ACE7-BB8D3EEF1E6F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DB10603-143F-4D29-9B6C-1B0F39284E1E}"/>
                </a:ext>
              </a:extLst>
            </p:cNvPr>
            <p:cNvSpPr txBox="1"/>
            <p:nvPr/>
          </p:nvSpPr>
          <p:spPr>
            <a:xfrm>
              <a:off x="0" y="768690"/>
              <a:ext cx="744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err="1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Khúc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 xạ </a:t>
              </a:r>
              <a:r>
                <a:rPr kumimoji="0" lang="en-US" altLang="zh-CN" sz="4000" b="1" i="0" u="none" strike="noStrike" kern="1200" cap="none" spc="0" normalizeH="0" baseline="0" noProof="0" err="1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ánh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 </a:t>
              </a:r>
              <a:r>
                <a:rPr kumimoji="0" lang="en-US" altLang="zh-CN" sz="4000" b="1" i="0" u="none" strike="noStrike" kern="1200" cap="none" spc="0" normalizeH="0" baseline="0" noProof="0" err="1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sáng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 </a:t>
              </a:r>
              <a:r>
                <a:rPr kumimoji="0" lang="en-US" altLang="zh-CN" sz="4000" b="1" i="0" u="none" strike="noStrike" kern="1200" cap="none" spc="0" normalizeH="0" baseline="0" noProof="0" err="1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trắng</a:t>
              </a:r>
              <a:endPara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E2F5834-B51B-82DE-FCB6-DBF4F4B98ABA}"/>
              </a:ext>
            </a:extLst>
          </p:cNvPr>
          <p:cNvSpPr txBox="1"/>
          <p:nvPr/>
        </p:nvSpPr>
        <p:spPr>
          <a:xfrm>
            <a:off x="5960253" y="4669314"/>
            <a:ext cx="6130802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Khi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đến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bề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mặt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(ở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đây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là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lớp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nước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của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bubble)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ánh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sáng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khúc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xạ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tạo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nên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dải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với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 sz="2500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2500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 sz="2500"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D1702B-54C5-2D82-A3DF-5E64C4538CC1}"/>
              </a:ext>
            </a:extLst>
          </p:cNvPr>
          <p:cNvSpPr txBox="1"/>
          <p:nvPr/>
        </p:nvSpPr>
        <p:spPr>
          <a:xfrm>
            <a:off x="427255" y="4753952"/>
            <a:ext cx="58010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Ánh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sáng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mặt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trời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endParaRPr lang="en-US" sz="32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ánh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sáng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err="1">
                <a:latin typeface="Cambria" panose="02040503050406030204" pitchFamily="18" charset="0"/>
                <a:ea typeface="Cambria" panose="02040503050406030204" pitchFamily="18" charset="0"/>
              </a:rPr>
              <a:t>trắng</a:t>
            </a:r>
            <a:endParaRPr lang="vi-VN" sz="32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15" descr="A prism with rainbows coming out of it&#10;&#10;Description automatically generated">
            <a:extLst>
              <a:ext uri="{FF2B5EF4-FFF2-40B4-BE49-F238E27FC236}">
                <a16:creationId xmlns:a16="http://schemas.microsoft.com/office/drawing/2014/main" id="{F721B8CC-9647-AEF0-A44C-5F26A6CC09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389" y="1929656"/>
            <a:ext cx="4444076" cy="2520298"/>
          </a:xfrm>
          <a:prstGeom prst="rect">
            <a:avLst/>
          </a:prstGeom>
        </p:spPr>
      </p:pic>
      <p:pic>
        <p:nvPicPr>
          <p:cNvPr id="1026" name="Picture 2" descr="Ánh sáng trắng là gì? Phân biệt ánh sáng trắng và ánh sáng màu">
            <a:extLst>
              <a:ext uri="{FF2B5EF4-FFF2-40B4-BE49-F238E27FC236}">
                <a16:creationId xmlns:a16="http://schemas.microsoft.com/office/drawing/2014/main" id="{B02712A1-F140-5004-465A-D674056A6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193" y="1903131"/>
            <a:ext cx="4096533" cy="255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0078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3371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6200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8877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0" y="207850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 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FACTS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090987" y="1616839"/>
            <a:ext cx="2209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Có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hình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cầu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6858000" y="1207859"/>
            <a:ext cx="21145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5510213" y="1155174"/>
            <a:ext cx="105346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Nhạt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đi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khi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nổ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3534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13277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6106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8783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9906000" y="207850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 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FACTS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5815013" y="1616839"/>
            <a:ext cx="2209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Có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hình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cầu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-3048000" y="1207859"/>
            <a:ext cx="21145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5510213" y="1155174"/>
            <a:ext cx="105346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Nhạt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đi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khi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nổ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4" name="矩形 20">
            <a:extLst>
              <a:ext uri="{FF2B5EF4-FFF2-40B4-BE49-F238E27FC236}">
                <a16:creationId xmlns:a16="http://schemas.microsoft.com/office/drawing/2014/main" id="{DC5226A7-F349-6B89-FAC4-40540F2B366E}"/>
              </a:ext>
            </a:extLst>
          </p:cNvPr>
          <p:cNvSpPr/>
          <p:nvPr/>
        </p:nvSpPr>
        <p:spPr>
          <a:xfrm>
            <a:off x="1" y="4479161"/>
            <a:ext cx="9505949" cy="3164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Khi có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tác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động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bên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ngoài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làm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lớp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vỏ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mỏng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đi</a:t>
            </a:r>
            <a:endParaRPr lang="vi-V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 defTabSz="609585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pic>
        <p:nvPicPr>
          <p:cNvPr id="6" name="Picture 5" descr="A bubble floating in the air&#10;&#10;Description automatically generated">
            <a:extLst>
              <a:ext uri="{FF2B5EF4-FFF2-40B4-BE49-F238E27FC236}">
                <a16:creationId xmlns:a16="http://schemas.microsoft.com/office/drawing/2014/main" id="{C40B8D1A-5053-11C6-00A9-219C9E1E9E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925" y="1125758"/>
            <a:ext cx="4609846" cy="305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377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23014CFE-B40D-491C-A224-B057B2A77C8F}"/>
              </a:ext>
            </a:extLst>
          </p:cNvPr>
          <p:cNvGrpSpPr/>
          <p:nvPr/>
        </p:nvGrpSpPr>
        <p:grpSpPr>
          <a:xfrm>
            <a:off x="-391195" y="-1"/>
            <a:ext cx="12583195" cy="1520764"/>
            <a:chOff x="-391195" y="-1"/>
            <a:chExt cx="12583195" cy="1520764"/>
          </a:xfrm>
        </p:grpSpPr>
        <p:sp>
          <p:nvSpPr>
            <p:cNvPr id="26" name="任意多边形 66">
              <a:extLst>
                <a:ext uri="{FF2B5EF4-FFF2-40B4-BE49-F238E27FC236}">
                  <a16:creationId xmlns:a16="http://schemas.microsoft.com/office/drawing/2014/main" id="{0C65C380-9FA8-402E-9BBB-77C00F2FBF1C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7D77769A-07F8-4E43-859E-05D4700BACA4}"/>
                </a:ext>
              </a:extLst>
            </p:cNvPr>
            <p:cNvGrpSpPr/>
            <p:nvPr/>
          </p:nvGrpSpPr>
          <p:grpSpPr>
            <a:xfrm>
              <a:off x="-391195" y="-1"/>
              <a:ext cx="1417774" cy="723901"/>
              <a:chOff x="-391195" y="-1"/>
              <a:chExt cx="1697596" cy="866775"/>
            </a:xfrm>
          </p:grpSpPr>
          <p:sp>
            <p:nvSpPr>
              <p:cNvPr id="31" name="任意多边形 68">
                <a:extLst>
                  <a:ext uri="{FF2B5EF4-FFF2-40B4-BE49-F238E27FC236}">
                    <a16:creationId xmlns:a16="http://schemas.microsoft.com/office/drawing/2014/main" id="{67A42567-E844-4F91-B56B-58509D432B58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2" name="任意多边形 69">
                <a:extLst>
                  <a:ext uri="{FF2B5EF4-FFF2-40B4-BE49-F238E27FC236}">
                    <a16:creationId xmlns:a16="http://schemas.microsoft.com/office/drawing/2014/main" id="{10E4F620-0ECE-4FFF-B66B-053297736650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3" name="任意多边形 70">
                <a:extLst>
                  <a:ext uri="{FF2B5EF4-FFF2-40B4-BE49-F238E27FC236}">
                    <a16:creationId xmlns:a16="http://schemas.microsoft.com/office/drawing/2014/main" id="{C7D685C0-B1F4-48C5-9EF7-686D905E90B6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4" name="任意多边形 71">
                <a:extLst>
                  <a:ext uri="{FF2B5EF4-FFF2-40B4-BE49-F238E27FC236}">
                    <a16:creationId xmlns:a16="http://schemas.microsoft.com/office/drawing/2014/main" id="{2A9B8926-8BBF-44D9-A3FE-95317B2A160C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5" name="任意多边形 72">
                <a:extLst>
                  <a:ext uri="{FF2B5EF4-FFF2-40B4-BE49-F238E27FC236}">
                    <a16:creationId xmlns:a16="http://schemas.microsoft.com/office/drawing/2014/main" id="{535A3B83-4A18-4EE8-A79E-C8E8894C1773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6" name="任意多边形 73">
                <a:extLst>
                  <a:ext uri="{FF2B5EF4-FFF2-40B4-BE49-F238E27FC236}">
                    <a16:creationId xmlns:a16="http://schemas.microsoft.com/office/drawing/2014/main" id="{2C491ECB-3B79-4AA7-8DBA-C46BBBD96C19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64DA801-1AEE-444D-ACE7-BB8D3EEF1E6F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DB10603-143F-4D29-9B6C-1B0F39284E1E}"/>
                </a:ext>
              </a:extLst>
            </p:cNvPr>
            <p:cNvSpPr txBox="1"/>
            <p:nvPr/>
          </p:nvSpPr>
          <p:spPr>
            <a:xfrm>
              <a:off x="98211" y="812877"/>
              <a:ext cx="64681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err="1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Màu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 </a:t>
              </a:r>
              <a:r>
                <a:rPr kumimoji="0" lang="en-US" altLang="zh-CN" sz="4000" b="1" i="0" u="none" strike="noStrike" kern="1200" cap="none" spc="0" normalizeH="0" baseline="0" noProof="0" err="1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nhạt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 </a:t>
              </a:r>
              <a:r>
                <a:rPr kumimoji="0" lang="en-US" altLang="zh-CN" sz="4000" b="1" i="0" u="none" strike="noStrike" kern="1200" cap="none" spc="0" normalizeH="0" baseline="0" noProof="0" err="1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lúc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 </a:t>
              </a:r>
              <a:r>
                <a:rPr kumimoji="0" lang="en-US" altLang="zh-CN" sz="4000" b="1" i="0" u="none" strike="noStrike" kern="1200" cap="none" spc="0" normalizeH="0" baseline="0" noProof="0" err="1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sắp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 </a:t>
              </a:r>
              <a:r>
                <a:rPr kumimoji="0" lang="en-US" altLang="zh-CN" sz="4000" b="1" i="0" u="none" strike="noStrike" kern="1200" cap="none" spc="0" normalizeH="0" baseline="0" noProof="0" err="1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nô</a:t>
              </a:r>
              <a:r>
                <a:rPr kumimoji="0" lang="en-US" altLang="zh-CN" sz="40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̉</a:t>
              </a:r>
              <a:endPara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E2F5834-B51B-82DE-FCB6-DBF4F4B98ABA}"/>
              </a:ext>
            </a:extLst>
          </p:cNvPr>
          <p:cNvSpPr txBox="1"/>
          <p:nvPr/>
        </p:nvSpPr>
        <p:spPr>
          <a:xfrm>
            <a:off x="5925529" y="4831360"/>
            <a:ext cx="61308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Khi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đến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bề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mặt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(ở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đây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là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lớp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nước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của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bubble)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ánh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sáng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khúc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xạ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tạo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nên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dải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với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D1702B-54C5-2D82-A3DF-5E64C4538CC1}"/>
              </a:ext>
            </a:extLst>
          </p:cNvPr>
          <p:cNvSpPr txBox="1"/>
          <p:nvPr/>
        </p:nvSpPr>
        <p:spPr>
          <a:xfrm>
            <a:off x="412457" y="4824689"/>
            <a:ext cx="5801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Nổ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thường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do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tác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động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bên</a:t>
            </a:r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ngoài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làm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lớp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vỏ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mỏng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err="1">
                <a:latin typeface="Cambria" panose="02040503050406030204" pitchFamily="18" charset="0"/>
                <a:ea typeface="Cambria" panose="02040503050406030204" pitchFamily="18" charset="0"/>
              </a:rPr>
              <a:t>đi</a:t>
            </a:r>
            <a:endParaRPr lang="vi-V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50" name="Picture 2" descr="Watch a bubble pop like a blooming flower - Futurity">
            <a:extLst>
              <a:ext uri="{FF2B5EF4-FFF2-40B4-BE49-F238E27FC236}">
                <a16:creationId xmlns:a16="http://schemas.microsoft.com/office/drawing/2014/main" id="{CF1A9525-3DD6-EF8E-8DDB-A689518A3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924" y="1995986"/>
            <a:ext cx="4318454" cy="247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w to Capture a Photo of a Bubble Bursting">
            <a:extLst>
              <a:ext uri="{FF2B5EF4-FFF2-40B4-BE49-F238E27FC236}">
                <a16:creationId xmlns:a16="http://schemas.microsoft.com/office/drawing/2014/main" id="{8C36B673-D291-B4B1-562F-518866A53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729" y="1939990"/>
            <a:ext cx="3850843" cy="2562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484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!!Poster" descr="Không có mô tả.">
            <a:extLst>
              <a:ext uri="{FF2B5EF4-FFF2-40B4-BE49-F238E27FC236}">
                <a16:creationId xmlns:a16="http://schemas.microsoft.com/office/drawing/2014/main" id="{5AACF7E8-4223-1448-2849-FE74EC13FE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53" t="14889" r="21511" b="33560"/>
          <a:stretch/>
        </p:blipFill>
        <p:spPr bwMode="auto">
          <a:xfrm>
            <a:off x="140323" y="205639"/>
            <a:ext cx="5019676" cy="6446722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CEB343-3989-8D86-EEBD-18F911A8F978}"/>
              </a:ext>
            </a:extLst>
          </p:cNvPr>
          <p:cNvSpPr txBox="1"/>
          <p:nvPr/>
        </p:nvSpPr>
        <p:spPr>
          <a:xfrm>
            <a:off x="387927" y="1117599"/>
            <a:ext cx="62622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endParaRPr lang="en-US">
              <a:ea typeface="等线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9FBAF3-D99E-81D4-C7CB-279B3BAE89AE}"/>
              </a:ext>
            </a:extLst>
          </p:cNvPr>
          <p:cNvSpPr txBox="1"/>
          <p:nvPr/>
        </p:nvSpPr>
        <p:spPr>
          <a:xfrm>
            <a:off x="5297762" y="329184"/>
            <a:ext cx="6365630" cy="177427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Cambria"/>
                <a:ea typeface="Cambria"/>
                <a:cs typeface="+mj-cs"/>
              </a:rPr>
              <a:t>Lí do </a:t>
            </a:r>
            <a:r>
              <a:rPr lang="en-US" sz="4400" b="1" err="1">
                <a:latin typeface="Cambria"/>
                <a:ea typeface="Cambria"/>
                <a:cs typeface="+mj-cs"/>
              </a:rPr>
              <a:t>chọn</a:t>
            </a:r>
            <a:r>
              <a:rPr lang="en-US" sz="4400" b="1">
                <a:latin typeface="Cambria"/>
                <a:ea typeface="Cambria"/>
                <a:cs typeface="+mj-cs"/>
              </a:rPr>
              <a:t> </a:t>
            </a:r>
            <a:r>
              <a:rPr lang="en-US" sz="4400" b="1" err="1">
                <a:latin typeface="Cambria"/>
                <a:ea typeface="Cambria"/>
                <a:cs typeface="+mj-cs"/>
              </a:rPr>
              <a:t>biểu</a:t>
            </a:r>
            <a:r>
              <a:rPr lang="en-US" sz="4400" b="1">
                <a:latin typeface="Cambria"/>
                <a:ea typeface="Cambria"/>
                <a:cs typeface="+mj-cs"/>
              </a:rPr>
              <a:t> </a:t>
            </a:r>
            <a:r>
              <a:rPr lang="en-US" sz="4400" b="1" err="1">
                <a:latin typeface="Cambria"/>
                <a:ea typeface="Cambria"/>
                <a:cs typeface="+mj-cs"/>
              </a:rPr>
              <a:t>tượng</a:t>
            </a:r>
            <a:endParaRPr lang="en-US" sz="4400" b="1">
              <a:latin typeface="Cambria"/>
              <a:ea typeface="Cambri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Cambria"/>
                <a:ea typeface="Cambria"/>
                <a:cs typeface="+mj-cs"/>
              </a:rPr>
              <a:t>cá </a:t>
            </a:r>
            <a:r>
              <a:rPr lang="en-US" sz="4400" b="1" err="1">
                <a:latin typeface="Cambria"/>
                <a:ea typeface="Cambria"/>
                <a:cs typeface="+mj-cs"/>
              </a:rPr>
              <a:t>ngựa</a:t>
            </a:r>
            <a:endParaRPr lang="en-US" sz="4400" b="1">
              <a:latin typeface="Cambria"/>
              <a:ea typeface="Cambri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7C02E6-48ED-CB7F-E7D5-284A71C371EB}"/>
              </a:ext>
            </a:extLst>
          </p:cNvPr>
          <p:cNvSpPr txBox="1"/>
          <p:nvPr/>
        </p:nvSpPr>
        <p:spPr>
          <a:xfrm>
            <a:off x="5297762" y="2852300"/>
            <a:ext cx="6251110" cy="34838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Biểu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tượng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của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r>
              <a:rPr lang="en-US" sz="2500" b="1" i="1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b="1" i="1" err="1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Cá</a:t>
            </a:r>
            <a:r>
              <a:rPr lang="en-US" sz="2500" b="1" i="1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b="1" i="1" err="1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ngựa</a:t>
            </a:r>
            <a:endParaRPr lang="en-US" sz="2500" b="1" i="1">
              <a:solidFill>
                <a:schemeClr val="accent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i="1" err="1">
                <a:latin typeface="Cambria" panose="02040503050406030204" pitchFamily="18" charset="0"/>
                <a:ea typeface="Cambria" panose="02040503050406030204" pitchFamily="18" charset="0"/>
              </a:rPr>
              <a:t>Cá</a:t>
            </a:r>
            <a:r>
              <a:rPr lang="en-US" sz="2500" i="1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i="1" err="1">
                <a:latin typeface="Cambria" panose="02040503050406030204" pitchFamily="18" charset="0"/>
                <a:ea typeface="Cambria" panose="02040503050406030204" pitchFamily="18" charset="0"/>
              </a:rPr>
              <a:t>ngựa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có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dáng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hình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như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chữ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S -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thứ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tự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của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endParaRPr lang="en-US" sz="25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i="1" err="1">
                <a:latin typeface="Cambria" panose="02040503050406030204" pitchFamily="18" charset="0"/>
                <a:ea typeface="Cambria" panose="02040503050406030204" pitchFamily="18" charset="0"/>
              </a:rPr>
              <a:t>Cá</a:t>
            </a:r>
            <a:r>
              <a:rPr lang="en-US" sz="2500" i="1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i="1" err="1">
                <a:latin typeface="Cambria" panose="02040503050406030204" pitchFamily="18" charset="0"/>
                <a:ea typeface="Cambria" panose="02040503050406030204" pitchFamily="18" charset="0"/>
              </a:rPr>
              <a:t>ngựa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có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2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đặc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tính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rất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thú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vị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liên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quan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đến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bong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bóng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nước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Thổi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ra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bong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bóng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nước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khi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nhận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thấy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nguy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hiểm</a:t>
            </a:r>
            <a:endParaRPr lang="en-US" sz="25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Giao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tiếp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với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nhau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bằng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bong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bóng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nước</a:t>
            </a:r>
            <a:endParaRPr lang="en-US" sz="25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52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">
            <a:extLst>
              <a:ext uri="{FF2B5EF4-FFF2-40B4-BE49-F238E27FC236}">
                <a16:creationId xmlns:a16="http://schemas.microsoft.com/office/drawing/2014/main" id="{306CD321-2DCF-9DCD-A7E7-EB0795E2C651}"/>
              </a:ext>
            </a:extLst>
          </p:cNvPr>
          <p:cNvSpPr/>
          <p:nvPr/>
        </p:nvSpPr>
        <p:spPr>
          <a:xfrm>
            <a:off x="0" y="7027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Segoe Marker" panose="03080602040302020204" pitchFamily="66" charset="0"/>
              <a:ea typeface="Cambria" panose="02040503050406030204" pitchFamily="18" charset="0"/>
            </a:endParaRPr>
          </a:p>
        </p:txBody>
      </p:sp>
      <p:pic>
        <p:nvPicPr>
          <p:cNvPr id="12" name="!!Nền">
            <a:extLst>
              <a:ext uri="{FF2B5EF4-FFF2-40B4-BE49-F238E27FC236}">
                <a16:creationId xmlns:a16="http://schemas.microsoft.com/office/drawing/2014/main" id="{66D0A65A-F274-4A63-8D36-E88AFB17A5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!!Viền">
            <a:extLst>
              <a:ext uri="{FF2B5EF4-FFF2-40B4-BE49-F238E27FC236}">
                <a16:creationId xmlns:a16="http://schemas.microsoft.com/office/drawing/2014/main" id="{05E3965D-A7E0-4388-BA26-9AB9500B358E}"/>
              </a:ext>
            </a:extLst>
          </p:cNvPr>
          <p:cNvGrpSpPr/>
          <p:nvPr/>
        </p:nvGrpSpPr>
        <p:grpSpPr>
          <a:xfrm>
            <a:off x="874713" y="0"/>
            <a:ext cx="10442575" cy="6850973"/>
            <a:chOff x="874713" y="0"/>
            <a:chExt cx="10442575" cy="6850973"/>
          </a:xfrm>
        </p:grpSpPr>
        <p:sp>
          <p:nvSpPr>
            <p:cNvPr id="17" name="矩形 16"/>
            <p:cNvSpPr/>
            <p:nvPr/>
          </p:nvSpPr>
          <p:spPr>
            <a:xfrm>
              <a:off x="3613484" y="0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874713" y="945397"/>
              <a:ext cx="10442575" cy="505244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1016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726709" y="4857351"/>
              <a:ext cx="4738582" cy="52681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5223711" y="1670690"/>
              <a:ext cx="1744579" cy="17445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600" b="1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egoe Marker" panose="03080602040302020204" pitchFamily="66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05</a:t>
              </a:r>
              <a:endParaRPr kumimoji="0" lang="zh-CN" altLang="en-US" sz="66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/>
                <a:sym typeface="Source Han Serif SC" panose="02020400000000000000" pitchFamily="18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613484" y="6623042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" name="!!Chữ2">
            <a:extLst>
              <a:ext uri="{FF2B5EF4-FFF2-40B4-BE49-F238E27FC236}">
                <a16:creationId xmlns:a16="http://schemas.microsoft.com/office/drawing/2014/main" id="{FBDA75E9-28BF-C13B-62FB-EEF45B0144FF}"/>
              </a:ext>
            </a:extLst>
          </p:cNvPr>
          <p:cNvSpPr txBox="1"/>
          <p:nvPr/>
        </p:nvSpPr>
        <p:spPr>
          <a:xfrm>
            <a:off x="2410678" y="4461321"/>
            <a:ext cx="737340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  <a:latin typeface="Segoe Marker" panose="03080602040302020204" pitchFamily="66" charset="0"/>
                <a:ea typeface="Cambria" panose="02040503050406030204" pitchFamily="18" charset="0"/>
              </a:rPr>
              <a:t>CHỨC NĂNG</a:t>
            </a:r>
          </a:p>
        </p:txBody>
      </p:sp>
      <p:sp>
        <p:nvSpPr>
          <p:cNvPr id="6" name="!!Chữ1">
            <a:extLst>
              <a:ext uri="{FF2B5EF4-FFF2-40B4-BE49-F238E27FC236}">
                <a16:creationId xmlns:a16="http://schemas.microsoft.com/office/drawing/2014/main" id="{5FC91591-565E-16AF-0859-6BC51624AC54}"/>
              </a:ext>
            </a:extLst>
          </p:cNvPr>
          <p:cNvSpPr txBox="1"/>
          <p:nvPr/>
        </p:nvSpPr>
        <p:spPr>
          <a:xfrm>
            <a:off x="4733745" y="3432593"/>
            <a:ext cx="2718954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  <a:latin typeface="Segoe Marker" panose="03080602040302020204" pitchFamily="66" charset="0"/>
                <a:ea typeface="Cambria" panose="02040503050406030204" pitchFamily="18" charset="0"/>
              </a:rPr>
              <a:t>PART 5</a:t>
            </a:r>
          </a:p>
        </p:txBody>
      </p:sp>
    </p:spTree>
    <p:extLst>
      <p:ext uri="{BB962C8B-B14F-4D97-AF65-F5344CB8AC3E}">
        <p14:creationId xmlns:p14="http://schemas.microsoft.com/office/powerpoint/2010/main" val="1879197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3371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6200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8877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166687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090987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6663682" y="2592854"/>
            <a:ext cx="2560361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 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 err="1">
              <a:solidFill>
                <a:schemeClr val="bg1"/>
              </a:solidFill>
              <a:latin typeface="Cambria"/>
              <a:ea typeface="Cambria"/>
              <a:cs typeface="+mn-ea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7409168" y="259285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816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15730537" y="-22860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12901612" y="-22860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288315" y="-22860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39827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4938713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10003447" y="245950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23057460" y="2459504"/>
            <a:ext cx="2426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23682630" y="245950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57984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15730537" y="-22860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12901612" y="-22860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288315" y="-22860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39827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4938713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10003447" y="245950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23057460" y="2459504"/>
            <a:ext cx="2426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23682630" y="245950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7EDF33-7812-05C6-84BD-CB3C34BD749C}"/>
              </a:ext>
            </a:extLst>
          </p:cNvPr>
          <p:cNvSpPr txBox="1"/>
          <p:nvPr/>
        </p:nvSpPr>
        <p:spPr>
          <a:xfrm>
            <a:off x="612608" y="377539"/>
            <a:ext cx="43542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Con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người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62A1BB-9AE8-0916-009C-1D055A9E3CBF}"/>
              </a:ext>
            </a:extLst>
          </p:cNvPr>
          <p:cNvSpPr txBox="1"/>
          <p:nvPr/>
        </p:nvSpPr>
        <p:spPr>
          <a:xfrm>
            <a:off x="5750797" y="377539"/>
            <a:ext cx="46155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3C270-7985-B8F8-8F01-EEFDA1757D76}"/>
              </a:ext>
            </a:extLst>
          </p:cNvPr>
          <p:cNvSpPr txBox="1"/>
          <p:nvPr/>
        </p:nvSpPr>
        <p:spPr>
          <a:xfrm>
            <a:off x="456313" y="4613940"/>
            <a:ext cx="4962632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Thổi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bong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bóng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xà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phòng</a:t>
            </a:r>
            <a:endParaRPr lang="en-US" sz="5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6" name="Picture 5" descr="Nguy cơ nhiễm khuẩn và hóa chất độc hại từ đồ chơi thổi bong bóng xà phòng">
            <a:extLst>
              <a:ext uri="{FF2B5EF4-FFF2-40B4-BE49-F238E27FC236}">
                <a16:creationId xmlns:a16="http://schemas.microsoft.com/office/drawing/2014/main" id="{7094BACD-787F-0045-B5E0-68735FA44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64" y="1896758"/>
            <a:ext cx="4058530" cy="20488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C5EDA0-AE91-F528-F850-8FEBBF8C4329}"/>
              </a:ext>
            </a:extLst>
          </p:cNvPr>
          <p:cNvSpPr txBox="1"/>
          <p:nvPr/>
        </p:nvSpPr>
        <p:spPr>
          <a:xfrm>
            <a:off x="5750053" y="4613940"/>
            <a:ext cx="4802700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Giúp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trao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đổi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oxi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dưới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nước</a:t>
            </a:r>
            <a:endParaRPr lang="en-US" sz="5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12" name="Picture 11" descr="Máy Sục Oxy Và Những Công Dụng Không Thể Nào Bỏ Qua">
            <a:extLst>
              <a:ext uri="{FF2B5EF4-FFF2-40B4-BE49-F238E27FC236}">
                <a16:creationId xmlns:a16="http://schemas.microsoft.com/office/drawing/2014/main" id="{93020B98-9BBC-C180-33BF-F81D2351B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555" y="1856335"/>
            <a:ext cx="2777697" cy="208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314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15730537" y="-22860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12901612" y="-22860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288315" y="-22860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39827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4938713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10003447" y="245950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23057460" y="2459504"/>
            <a:ext cx="2426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23682630" y="245950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7EDF33-7812-05C6-84BD-CB3C34BD749C}"/>
              </a:ext>
            </a:extLst>
          </p:cNvPr>
          <p:cNvSpPr txBox="1"/>
          <p:nvPr/>
        </p:nvSpPr>
        <p:spPr>
          <a:xfrm>
            <a:off x="612608" y="377539"/>
            <a:ext cx="43542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Con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người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62A1BB-9AE8-0916-009C-1D055A9E3CBF}"/>
              </a:ext>
            </a:extLst>
          </p:cNvPr>
          <p:cNvSpPr txBox="1"/>
          <p:nvPr/>
        </p:nvSpPr>
        <p:spPr>
          <a:xfrm>
            <a:off x="5750797" y="377539"/>
            <a:ext cx="46155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3C270-7985-B8F8-8F01-EEFDA1757D76}"/>
              </a:ext>
            </a:extLst>
          </p:cNvPr>
          <p:cNvSpPr txBox="1"/>
          <p:nvPr/>
        </p:nvSpPr>
        <p:spPr>
          <a:xfrm>
            <a:off x="456313" y="4613940"/>
            <a:ext cx="4962632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Thổi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bong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bóng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xà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phòng</a:t>
            </a:r>
            <a:endParaRPr lang="en-US" sz="5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6" name="Picture 5" descr="Nguy cơ nhiễm khuẩn và hóa chất độc hại từ đồ chơi thổi bong bóng xà phòng">
            <a:extLst>
              <a:ext uri="{FF2B5EF4-FFF2-40B4-BE49-F238E27FC236}">
                <a16:creationId xmlns:a16="http://schemas.microsoft.com/office/drawing/2014/main" id="{7094BACD-787F-0045-B5E0-68735FA44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64" y="1896758"/>
            <a:ext cx="4058530" cy="20488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C5EDA0-AE91-F528-F850-8FEBBF8C4329}"/>
              </a:ext>
            </a:extLst>
          </p:cNvPr>
          <p:cNvSpPr txBox="1"/>
          <p:nvPr/>
        </p:nvSpPr>
        <p:spPr>
          <a:xfrm>
            <a:off x="5750053" y="4613940"/>
            <a:ext cx="4802700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Giúp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trao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đổi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oxi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dưới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nước</a:t>
            </a:r>
            <a:endParaRPr lang="en-US" sz="5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12" name="Picture 11" descr="Máy Sục Oxy Và Những Công Dụng Không Thể Nào Bỏ Qua">
            <a:extLst>
              <a:ext uri="{FF2B5EF4-FFF2-40B4-BE49-F238E27FC236}">
                <a16:creationId xmlns:a16="http://schemas.microsoft.com/office/drawing/2014/main" id="{93020B98-9BBC-C180-33BF-F81D2351B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555" y="1856335"/>
            <a:ext cx="2777697" cy="208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13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4937A87F-D3A2-46B6-A084-87CE783A9125}"/>
              </a:ext>
            </a:extLst>
          </p:cNvPr>
          <p:cNvGrpSpPr/>
          <p:nvPr/>
        </p:nvGrpSpPr>
        <p:grpSpPr>
          <a:xfrm>
            <a:off x="-391195" y="-1"/>
            <a:ext cx="12583195" cy="1561494"/>
            <a:chOff x="-391195" y="-1"/>
            <a:chExt cx="12583195" cy="1561494"/>
          </a:xfrm>
        </p:grpSpPr>
        <p:sp>
          <p:nvSpPr>
            <p:cNvPr id="33" name="任意多边形 66">
              <a:extLst>
                <a:ext uri="{FF2B5EF4-FFF2-40B4-BE49-F238E27FC236}">
                  <a16:creationId xmlns:a16="http://schemas.microsoft.com/office/drawing/2014/main" id="{E807A83C-975B-49A1-A5EC-A81920D83137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D46F451-AA29-4357-A879-AE9D27AB877D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8" name="任意多边形 68">
                <a:extLst>
                  <a:ext uri="{FF2B5EF4-FFF2-40B4-BE49-F238E27FC236}">
                    <a16:creationId xmlns:a16="http://schemas.microsoft.com/office/drawing/2014/main" id="{27DED595-9513-4756-AAF4-ED91CE5DE713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518F17A6-10AD-4035-AABE-8B06C9673361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CB42034-3E61-470D-8C8C-D00D88C87AFD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B7FC1D91-86CD-4A2B-851D-38ED1B1883F4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9CB05682-DCD5-4500-98CD-F6EEBA9EA667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4C0A7F4-7549-44F6-B4DD-ADB1D029E724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F1F5C2-3879-4C5C-AE61-77629DD8196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BB5A6DB-B5F7-4703-A7D8-6B2486E27534}"/>
                </a:ext>
              </a:extLst>
            </p:cNvPr>
            <p:cNvSpPr txBox="1"/>
            <p:nvPr/>
          </p:nvSpPr>
          <p:spPr>
            <a:xfrm>
              <a:off x="852789" y="853607"/>
              <a:ext cx="6085320" cy="70788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Thổi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bong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bóng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xà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phòng</a:t>
              </a:r>
              <a:endParaRPr lang="en-US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Cambria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0A80D2-D054-4E87-9E72-9971139C53FF}"/>
                </a:ext>
              </a:extLst>
            </p:cNvPr>
            <p:cNvSpPr/>
            <p:nvPr/>
          </p:nvSpPr>
          <p:spPr>
            <a:xfrm>
              <a:off x="3838333" y="768276"/>
              <a:ext cx="5080000" cy="253916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Cambria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A616C8A-0752-6193-3648-CEEB3DC6A42E}"/>
              </a:ext>
            </a:extLst>
          </p:cNvPr>
          <p:cNvSpPr txBox="1"/>
          <p:nvPr/>
        </p:nvSpPr>
        <p:spPr>
          <a:xfrm>
            <a:off x="852054" y="1558636"/>
            <a:ext cx="4779818" cy="40108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86E9F2-DFC7-E742-DD4B-857153E3FDA4}"/>
              </a:ext>
            </a:extLst>
          </p:cNvPr>
          <p:cNvSpPr txBox="1"/>
          <p:nvPr/>
        </p:nvSpPr>
        <p:spPr>
          <a:xfrm>
            <a:off x="720003" y="2235676"/>
            <a:ext cx="4675909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latin typeface="Cambria"/>
                <a:ea typeface="Cambria"/>
                <a:cs typeface="+mn-lt"/>
              </a:rPr>
              <a:t>+ </a:t>
            </a:r>
            <a:r>
              <a:rPr lang="en-US" sz="3600" err="1">
                <a:latin typeface="Cambria"/>
                <a:ea typeface="Cambria"/>
                <a:cs typeface="+mn-lt"/>
              </a:rPr>
              <a:t>Tăng</a:t>
            </a:r>
            <a:r>
              <a:rPr lang="en-US" sz="3600">
                <a:latin typeface="Cambria"/>
                <a:ea typeface="Cambria"/>
                <a:cs typeface="+mn-lt"/>
              </a:rPr>
              <a:t> </a:t>
            </a:r>
            <a:r>
              <a:rPr lang="en-US" sz="3600" err="1">
                <a:latin typeface="Cambria"/>
                <a:ea typeface="Cambria"/>
                <a:cs typeface="+mn-lt"/>
              </a:rPr>
              <a:t>độ</a:t>
            </a:r>
            <a:r>
              <a:rPr lang="en-US" sz="3600">
                <a:latin typeface="Cambria"/>
                <a:ea typeface="Cambria"/>
                <a:cs typeface="+mn-lt"/>
              </a:rPr>
              <a:t> </a:t>
            </a:r>
            <a:r>
              <a:rPr lang="en-US" sz="3600" err="1">
                <a:latin typeface="Cambria"/>
                <a:ea typeface="Cambria"/>
                <a:cs typeface="+mn-lt"/>
              </a:rPr>
              <a:t>tập</a:t>
            </a:r>
            <a:r>
              <a:rPr lang="en-US" sz="3600">
                <a:latin typeface="Cambria"/>
                <a:ea typeface="Cambria"/>
                <a:cs typeface="+mn-lt"/>
              </a:rPr>
              <a:t> </a:t>
            </a:r>
            <a:r>
              <a:rPr lang="en-US" sz="3600" err="1">
                <a:latin typeface="Cambria"/>
                <a:ea typeface="Cambria"/>
                <a:cs typeface="+mn-lt"/>
              </a:rPr>
              <a:t>trung</a:t>
            </a:r>
            <a:endParaRPr lang="en-US" sz="3600">
              <a:latin typeface="Cambria"/>
              <a:ea typeface="Cambria"/>
              <a:cs typeface="+mn-lt"/>
            </a:endParaRPr>
          </a:p>
          <a:p>
            <a:endParaRPr lang="en-US" sz="3600">
              <a:latin typeface="Cambria"/>
              <a:ea typeface="Cambria"/>
              <a:cs typeface="+mn-lt"/>
            </a:endParaRPr>
          </a:p>
          <a:p>
            <a:r>
              <a:rPr lang="en-US" sz="3600">
                <a:latin typeface="Cambria"/>
                <a:ea typeface="Cambria"/>
                <a:cs typeface="+mn-lt"/>
              </a:rPr>
              <a:t>+ Relax</a:t>
            </a:r>
          </a:p>
          <a:p>
            <a:endParaRPr lang="en-US" sz="3600">
              <a:latin typeface="Cambria"/>
              <a:ea typeface="Cambria"/>
              <a:cs typeface="Times New Roman"/>
            </a:endParaRPr>
          </a:p>
          <a:p>
            <a:r>
              <a:rPr lang="en-US" sz="3600">
                <a:latin typeface="Cambria"/>
                <a:ea typeface="Cambria"/>
                <a:cs typeface="Times New Roman"/>
              </a:rPr>
              <a:t>+ </a:t>
            </a:r>
            <a:r>
              <a:rPr lang="en-US" sz="3600" err="1">
                <a:latin typeface="Cambria"/>
                <a:ea typeface="Cambria"/>
                <a:cs typeface="Times New Roman"/>
              </a:rPr>
              <a:t>Phát</a:t>
            </a:r>
            <a:r>
              <a:rPr lang="en-US" sz="3600">
                <a:latin typeface="Cambria"/>
                <a:ea typeface="Cambria"/>
                <a:cs typeface="Times New Roman"/>
              </a:rPr>
              <a:t> </a:t>
            </a:r>
            <a:r>
              <a:rPr lang="en-US" sz="3600" err="1">
                <a:latin typeface="Cambria"/>
                <a:ea typeface="Cambria"/>
                <a:cs typeface="Times New Roman"/>
              </a:rPr>
              <a:t>triển</a:t>
            </a:r>
            <a:r>
              <a:rPr lang="en-US" sz="3600">
                <a:latin typeface="Cambria"/>
                <a:ea typeface="Cambria"/>
                <a:cs typeface="Times New Roman"/>
              </a:rPr>
              <a:t> </a:t>
            </a:r>
            <a:r>
              <a:rPr lang="en-US" sz="3600" err="1">
                <a:latin typeface="Cambria"/>
                <a:ea typeface="Cambria"/>
                <a:cs typeface="Times New Roman"/>
              </a:rPr>
              <a:t>cơ</a:t>
            </a:r>
            <a:r>
              <a:rPr lang="en-US" sz="3600">
                <a:latin typeface="Cambria"/>
                <a:ea typeface="Cambria"/>
                <a:cs typeface="Times New Roman"/>
              </a:rPr>
              <a:t> </a:t>
            </a:r>
            <a:r>
              <a:rPr lang="en-US" sz="3600" err="1">
                <a:latin typeface="Cambria"/>
                <a:ea typeface="Cambria"/>
                <a:cs typeface="Times New Roman"/>
              </a:rPr>
              <a:t>miệng</a:t>
            </a:r>
            <a:endParaRPr lang="en-US" sz="3600">
              <a:latin typeface="Cambria"/>
              <a:ea typeface="Cambria"/>
              <a:cs typeface="Times New Roman"/>
            </a:endParaRPr>
          </a:p>
        </p:txBody>
      </p:sp>
      <p:pic>
        <p:nvPicPr>
          <p:cNvPr id="4" name="Picture 3" descr="A child blowing bubbles in the air&#10;&#10;Description automatically generated">
            <a:extLst>
              <a:ext uri="{FF2B5EF4-FFF2-40B4-BE49-F238E27FC236}">
                <a16:creationId xmlns:a16="http://schemas.microsoft.com/office/drawing/2014/main" id="{52F46252-8AF5-DE9D-6FC4-1E5433B57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8367" y="3816926"/>
            <a:ext cx="3399560" cy="2230585"/>
          </a:xfrm>
          <a:prstGeom prst="rect">
            <a:avLst/>
          </a:prstGeom>
        </p:spPr>
      </p:pic>
      <p:pic>
        <p:nvPicPr>
          <p:cNvPr id="5" name="Picture 4" descr="A child blowing bubbles&#10;&#10;Description automatically generated">
            <a:extLst>
              <a:ext uri="{FF2B5EF4-FFF2-40B4-BE49-F238E27FC236}">
                <a16:creationId xmlns:a16="http://schemas.microsoft.com/office/drawing/2014/main" id="{26FF8B59-CEE1-83E1-A730-798023462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4036" y="1556326"/>
            <a:ext cx="3408220" cy="2110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992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4937A87F-D3A2-46B6-A084-87CE783A9125}"/>
              </a:ext>
            </a:extLst>
          </p:cNvPr>
          <p:cNvGrpSpPr/>
          <p:nvPr/>
        </p:nvGrpSpPr>
        <p:grpSpPr>
          <a:xfrm>
            <a:off x="-391195" y="-1"/>
            <a:ext cx="12583195" cy="1523162"/>
            <a:chOff x="-391195" y="-1"/>
            <a:chExt cx="12583195" cy="1523162"/>
          </a:xfrm>
        </p:grpSpPr>
        <p:sp>
          <p:nvSpPr>
            <p:cNvPr id="33" name="任意多边形 66">
              <a:extLst>
                <a:ext uri="{FF2B5EF4-FFF2-40B4-BE49-F238E27FC236}">
                  <a16:creationId xmlns:a16="http://schemas.microsoft.com/office/drawing/2014/main" id="{E807A83C-975B-49A1-A5EC-A81920D83137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D46F451-AA29-4357-A879-AE9D27AB877D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8" name="任意多边形 68">
                <a:extLst>
                  <a:ext uri="{FF2B5EF4-FFF2-40B4-BE49-F238E27FC236}">
                    <a16:creationId xmlns:a16="http://schemas.microsoft.com/office/drawing/2014/main" id="{27DED595-9513-4756-AAF4-ED91CE5DE713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518F17A6-10AD-4035-AABE-8B06C9673361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CB42034-3E61-470D-8C8C-D00D88C87AFD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B7FC1D91-86CD-4A2B-851D-38ED1B1883F4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9CB05682-DCD5-4500-98CD-F6EEBA9EA667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4C0A7F4-7549-44F6-B4DD-ADB1D029E724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F1F5C2-3879-4C5C-AE61-77629DD8196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BB5A6DB-B5F7-4703-A7D8-6B2486E27534}"/>
                </a:ext>
              </a:extLst>
            </p:cNvPr>
            <p:cNvSpPr txBox="1"/>
            <p:nvPr/>
          </p:nvSpPr>
          <p:spPr>
            <a:xfrm>
              <a:off x="947106" y="815275"/>
              <a:ext cx="5682966" cy="70788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Trao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đổi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oxi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dưới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nước</a:t>
              </a:r>
              <a:endParaRPr lang="en-US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Cambria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0A80D2-D054-4E87-9E72-9971139C53FF}"/>
                </a:ext>
              </a:extLst>
            </p:cNvPr>
            <p:cNvSpPr/>
            <p:nvPr/>
          </p:nvSpPr>
          <p:spPr>
            <a:xfrm>
              <a:off x="3838333" y="768276"/>
              <a:ext cx="5080000" cy="253916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Cambria"/>
              </a:endParaRPr>
            </a:p>
          </p:txBody>
        </p:sp>
      </p:grpSp>
      <p:pic>
        <p:nvPicPr>
          <p:cNvPr id="2" name="Picture 1" descr="A fish tank with a battery next to it&#10;&#10;Description automatically generated">
            <a:extLst>
              <a:ext uri="{FF2B5EF4-FFF2-40B4-BE49-F238E27FC236}">
                <a16:creationId xmlns:a16="http://schemas.microsoft.com/office/drawing/2014/main" id="{9004CEE0-A7B0-41B2-3AF5-0309883D6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618" y="1371600"/>
            <a:ext cx="4114800" cy="4114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9E67DB-DF35-237A-0067-76AE2B9CBDF5}"/>
              </a:ext>
            </a:extLst>
          </p:cNvPr>
          <p:cNvSpPr txBox="1"/>
          <p:nvPr/>
        </p:nvSpPr>
        <p:spPr>
          <a:xfrm>
            <a:off x="837098" y="1789106"/>
            <a:ext cx="5507181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latin typeface="Cambria"/>
                <a:ea typeface="Cambria"/>
                <a:cs typeface="Times New Roman"/>
              </a:rPr>
              <a:t>+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Tạo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điều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kiện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thuận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lợi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cho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việc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trao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đổi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khí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cho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sinh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vật</a:t>
            </a:r>
            <a:r>
              <a:rPr lang="en-US" sz="3200">
                <a:latin typeface="Cambria"/>
                <a:ea typeface="Cambria"/>
                <a:cs typeface="Times New Roman"/>
              </a:rPr>
              <a:t>.</a:t>
            </a:r>
          </a:p>
          <a:p>
            <a:endParaRPr lang="en-US" sz="3200">
              <a:latin typeface="Cambria"/>
              <a:ea typeface="Cambria"/>
              <a:cs typeface="Times New Roman"/>
            </a:endParaRPr>
          </a:p>
          <a:p>
            <a:r>
              <a:rPr lang="en-US" sz="3200">
                <a:latin typeface="Cambria"/>
                <a:ea typeface="Cambria"/>
                <a:cs typeface="Times New Roman"/>
              </a:rPr>
              <a:t>+ Cung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cấp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oxi</a:t>
            </a:r>
            <a:r>
              <a:rPr lang="en-US" sz="3200">
                <a:latin typeface="Cambria"/>
                <a:ea typeface="Cambria"/>
                <a:cs typeface="Times New Roman"/>
              </a:rPr>
              <a:t>,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giúp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sinh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vật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dưới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nước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hô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hấp</a:t>
            </a:r>
            <a:r>
              <a:rPr lang="en-US" sz="3200">
                <a:latin typeface="Cambria"/>
                <a:ea typeface="Cambria"/>
                <a:cs typeface="Times New Roman"/>
              </a:rPr>
              <a:t>.</a:t>
            </a:r>
          </a:p>
          <a:p>
            <a:endParaRPr lang="en-US" sz="3200">
              <a:latin typeface="Cambria"/>
              <a:ea typeface="Cambria"/>
              <a:cs typeface="Times New Roman"/>
            </a:endParaRPr>
          </a:p>
          <a:p>
            <a:r>
              <a:rPr lang="en-US" sz="3200">
                <a:latin typeface="Cambria"/>
                <a:ea typeface="Cambria"/>
                <a:cs typeface="Times New Roman"/>
              </a:rPr>
              <a:t>+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Ứng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dụng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làm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máy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tạo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oxi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trong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bể</a:t>
            </a:r>
            <a:r>
              <a:rPr lang="en-US" sz="3200">
                <a:latin typeface="Cambria"/>
                <a:ea typeface="Cambria"/>
                <a:cs typeface="Times New Roman"/>
              </a:rPr>
              <a:t> </a:t>
            </a:r>
            <a:r>
              <a:rPr lang="en-US" sz="3200" err="1">
                <a:latin typeface="Cambria"/>
                <a:ea typeface="Cambria"/>
                <a:cs typeface="Times New Roman"/>
              </a:rPr>
              <a:t>cá</a:t>
            </a:r>
            <a:r>
              <a:rPr lang="en-US" sz="3200">
                <a:latin typeface="Cambria"/>
                <a:ea typeface="Cambria"/>
                <a:cs typeface="Times New 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921581"/>
      </p:ext>
    </p:extLst>
  </p:cSld>
  <p:clrMapOvr>
    <a:masterClrMapping/>
  </p:clrMapOvr>
  <p:transition spd="slow">
    <p:push dir="u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3371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6200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8877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166687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090987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vật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6534150" y="2592854"/>
            <a:ext cx="2828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7409168" y="259285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5304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12192000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271463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4517460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193985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149998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4225698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vật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559333" y="2592854"/>
            <a:ext cx="26622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20144093" y="245950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0877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12192000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271463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4517460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193985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149998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4225698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375938" y="2592854"/>
            <a:ext cx="27934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20144093" y="245950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356567-DE2B-71B2-6864-DD3EB389862B}"/>
              </a:ext>
            </a:extLst>
          </p:cNvPr>
          <p:cNvSpPr txBox="1"/>
          <p:nvPr/>
        </p:nvSpPr>
        <p:spPr>
          <a:xfrm>
            <a:off x="3989619" y="895459"/>
            <a:ext cx="7412666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Áp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dụng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vào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mô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hình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bảo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vệ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môi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trường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96E1A6-CEF4-945C-74E7-A840368CD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987" y="3072839"/>
            <a:ext cx="6871854" cy="339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9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5C9C7F-8314-D953-2DE9-C89A706226FB}"/>
              </a:ext>
            </a:extLst>
          </p:cNvPr>
          <p:cNvSpPr txBox="1"/>
          <p:nvPr/>
        </p:nvSpPr>
        <p:spPr>
          <a:xfrm>
            <a:off x="5297762" y="329184"/>
            <a:ext cx="6251110" cy="178308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Cambria"/>
                <a:ea typeface="Cambria"/>
                <a:cs typeface="+mj-cs"/>
              </a:rPr>
              <a:t>Lí do </a:t>
            </a:r>
            <a:r>
              <a:rPr lang="en-US" sz="4400" b="1" err="1">
                <a:latin typeface="Cambria"/>
                <a:ea typeface="Cambria"/>
                <a:cs typeface="+mj-cs"/>
              </a:rPr>
              <a:t>chọn</a:t>
            </a:r>
            <a:r>
              <a:rPr lang="en-US" sz="4400" b="1">
                <a:latin typeface="Cambria"/>
                <a:ea typeface="Cambria"/>
                <a:cs typeface="+mj-cs"/>
              </a:rPr>
              <a:t> </a:t>
            </a:r>
            <a:r>
              <a:rPr lang="en-US" sz="4400" b="1" err="1">
                <a:latin typeface="Cambria"/>
                <a:ea typeface="Cambria"/>
                <a:cs typeface="+mj-cs"/>
              </a:rPr>
              <a:t>biểu</a:t>
            </a:r>
            <a:r>
              <a:rPr lang="en-US" sz="4400" b="1">
                <a:latin typeface="Cambria"/>
                <a:ea typeface="Cambria"/>
                <a:cs typeface="+mj-cs"/>
              </a:rPr>
              <a:t> </a:t>
            </a:r>
            <a:r>
              <a:rPr lang="en-US" sz="4400" b="1" err="1">
                <a:latin typeface="Cambria"/>
                <a:ea typeface="Cambria"/>
                <a:cs typeface="+mj-cs"/>
              </a:rPr>
              <a:t>tượng</a:t>
            </a:r>
            <a:endParaRPr lang="en-US" sz="4400" b="1">
              <a:latin typeface="Cambria"/>
              <a:ea typeface="Cambri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Cambria"/>
                <a:ea typeface="Cambria"/>
                <a:cs typeface="+mj-cs"/>
              </a:rPr>
              <a:t>cá </a:t>
            </a:r>
            <a:r>
              <a:rPr lang="en-US" sz="4400" b="1" err="1">
                <a:latin typeface="Cambria"/>
                <a:ea typeface="Cambria"/>
                <a:cs typeface="+mj-cs"/>
              </a:rPr>
              <a:t>ngựa</a:t>
            </a:r>
            <a:endParaRPr lang="en-US" sz="4400" b="1">
              <a:latin typeface="Cambria"/>
              <a:ea typeface="Cambria"/>
              <a:cs typeface="+mj-cs"/>
            </a:endParaRPr>
          </a:p>
        </p:txBody>
      </p:sp>
      <p:sp>
        <p:nvSpPr>
          <p:cNvPr id="103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B0A3D3-B6CB-CF9D-AAC2-E538732E6FD0}"/>
              </a:ext>
            </a:extLst>
          </p:cNvPr>
          <p:cNvSpPr txBox="1"/>
          <p:nvPr/>
        </p:nvSpPr>
        <p:spPr>
          <a:xfrm>
            <a:off x="5297762" y="2852300"/>
            <a:ext cx="6251110" cy="34838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Biểu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tượng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của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r>
              <a:rPr lang="en-US" sz="2500" b="1" i="1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b="1" i="1" err="1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Cá</a:t>
            </a:r>
            <a:r>
              <a:rPr lang="en-US" sz="2500" b="1" i="1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b="1" i="1" err="1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ngựa</a:t>
            </a:r>
            <a:endParaRPr lang="en-US" sz="2500" b="1" i="1">
              <a:solidFill>
                <a:schemeClr val="accent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i="1" err="1">
                <a:latin typeface="Cambria" panose="02040503050406030204" pitchFamily="18" charset="0"/>
                <a:ea typeface="Cambria" panose="02040503050406030204" pitchFamily="18" charset="0"/>
              </a:rPr>
              <a:t>Cá</a:t>
            </a:r>
            <a:r>
              <a:rPr lang="en-US" sz="2500" i="1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i="1" err="1">
                <a:latin typeface="Cambria" panose="02040503050406030204" pitchFamily="18" charset="0"/>
                <a:ea typeface="Cambria" panose="02040503050406030204" pitchFamily="18" charset="0"/>
              </a:rPr>
              <a:t>ngựa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có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dáng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hình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như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chữ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S -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thứ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tự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của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endParaRPr lang="en-US" sz="25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i="1" err="1">
                <a:latin typeface="Cambria" panose="02040503050406030204" pitchFamily="18" charset="0"/>
                <a:ea typeface="Cambria" panose="02040503050406030204" pitchFamily="18" charset="0"/>
              </a:rPr>
              <a:t>Cá</a:t>
            </a:r>
            <a:r>
              <a:rPr lang="en-US" sz="2500" i="1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i="1" err="1">
                <a:latin typeface="Cambria" panose="02040503050406030204" pitchFamily="18" charset="0"/>
                <a:ea typeface="Cambria" panose="02040503050406030204" pitchFamily="18" charset="0"/>
              </a:rPr>
              <a:t>ngựa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có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2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đặc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tính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rất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thú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vị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liên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quan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đến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bong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bóng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nước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Thổi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ra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bong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bóng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nước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khi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nhận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thấy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nguy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hiểm</a:t>
            </a:r>
            <a:endParaRPr lang="en-US" sz="25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Giao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tiếp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với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nhau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bằng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bong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bóng</a:t>
            </a:r>
            <a:r>
              <a:rPr lang="en-US" sz="250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500" err="1">
                <a:latin typeface="Cambria" panose="02040503050406030204" pitchFamily="18" charset="0"/>
                <a:ea typeface="Cambria" panose="02040503050406030204" pitchFamily="18" charset="0"/>
              </a:rPr>
              <a:t>nước</a:t>
            </a:r>
            <a:endParaRPr lang="en-US" sz="25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CEB343-3989-8D86-EEBD-18F911A8F978}"/>
              </a:ext>
            </a:extLst>
          </p:cNvPr>
          <p:cNvSpPr txBox="1"/>
          <p:nvPr/>
        </p:nvSpPr>
        <p:spPr>
          <a:xfrm>
            <a:off x="387927" y="1117599"/>
            <a:ext cx="62622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endParaRPr lang="en-US">
              <a:ea typeface="等线"/>
            </a:endParaRPr>
          </a:p>
        </p:txBody>
      </p:sp>
      <p:pic>
        <p:nvPicPr>
          <p:cNvPr id="7" name="!!Poster" descr="Không có mô tả.">
            <a:extLst>
              <a:ext uri="{FF2B5EF4-FFF2-40B4-BE49-F238E27FC236}">
                <a16:creationId xmlns:a16="http://schemas.microsoft.com/office/drawing/2014/main" id="{D62F0725-2BA1-3081-E7C0-E9ADD65438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53" t="14889" r="21511" b="33560"/>
          <a:stretch/>
        </p:blipFill>
        <p:spPr bwMode="auto">
          <a:xfrm>
            <a:off x="140323" y="205639"/>
            <a:ext cx="5019676" cy="6446722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3072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12192000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271463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4517460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193985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149998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4225698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375938" y="2592854"/>
            <a:ext cx="27934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20144093" y="245950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356567-DE2B-71B2-6864-DD3EB389862B}"/>
              </a:ext>
            </a:extLst>
          </p:cNvPr>
          <p:cNvSpPr txBox="1"/>
          <p:nvPr/>
        </p:nvSpPr>
        <p:spPr>
          <a:xfrm>
            <a:off x="3989619" y="895459"/>
            <a:ext cx="7412666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Áp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dụng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vào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mô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hình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bảo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vệ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môi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trường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96E1A6-CEF4-945C-74E7-A840368CD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987" y="3072839"/>
            <a:ext cx="6871854" cy="339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366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4937A87F-D3A2-46B6-A084-87CE783A9125}"/>
              </a:ext>
            </a:extLst>
          </p:cNvPr>
          <p:cNvGrpSpPr/>
          <p:nvPr/>
        </p:nvGrpSpPr>
        <p:grpSpPr>
          <a:xfrm>
            <a:off x="-391195" y="-1"/>
            <a:ext cx="12583195" cy="1444487"/>
            <a:chOff x="-391195" y="-1"/>
            <a:chExt cx="12583195" cy="1444487"/>
          </a:xfrm>
        </p:grpSpPr>
        <p:sp>
          <p:nvSpPr>
            <p:cNvPr id="33" name="任意多边形 66">
              <a:extLst>
                <a:ext uri="{FF2B5EF4-FFF2-40B4-BE49-F238E27FC236}">
                  <a16:creationId xmlns:a16="http://schemas.microsoft.com/office/drawing/2014/main" id="{E807A83C-975B-49A1-A5EC-A81920D83137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D46F451-AA29-4357-A879-AE9D27AB877D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8" name="任意多边形 68">
                <a:extLst>
                  <a:ext uri="{FF2B5EF4-FFF2-40B4-BE49-F238E27FC236}">
                    <a16:creationId xmlns:a16="http://schemas.microsoft.com/office/drawing/2014/main" id="{27DED595-9513-4756-AAF4-ED91CE5DE713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518F17A6-10AD-4035-AABE-8B06C9673361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CB42034-3E61-470D-8C8C-D00D88C87AFD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B7FC1D91-86CD-4A2B-851D-38ED1B1883F4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9CB05682-DCD5-4500-98CD-F6EEBA9EA667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4C0A7F4-7549-44F6-B4DD-ADB1D029E724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F1F5C2-3879-4C5C-AE61-77629DD8196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BB5A6DB-B5F7-4703-A7D8-6B2486E27534}"/>
                </a:ext>
              </a:extLst>
            </p:cNvPr>
            <p:cNvSpPr txBox="1"/>
            <p:nvPr/>
          </p:nvSpPr>
          <p:spPr>
            <a:xfrm>
              <a:off x="1026579" y="736600"/>
              <a:ext cx="1843774" cy="70788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zh-CN" altLang="en-US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Lợi ích</a:t>
              </a:r>
              <a:endParaRPr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Source Han Serif SC" panose="02020400000000000000" pitchFamily="18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0A80D2-D054-4E87-9E72-9971139C53FF}"/>
                </a:ext>
              </a:extLst>
            </p:cNvPr>
            <p:cNvSpPr/>
            <p:nvPr/>
          </p:nvSpPr>
          <p:spPr>
            <a:xfrm>
              <a:off x="3838333" y="768276"/>
              <a:ext cx="5080000" cy="253916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Cambria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169594E-95CB-B36F-E115-F0808F0B7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073" y="1740450"/>
            <a:ext cx="6871854" cy="33909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7567B4-A6B6-776F-3E6F-F054D33EF902}"/>
              </a:ext>
            </a:extLst>
          </p:cNvPr>
          <p:cNvSpPr txBox="1"/>
          <p:nvPr/>
        </p:nvSpPr>
        <p:spPr>
          <a:xfrm>
            <a:off x="2763982" y="5354783"/>
            <a:ext cx="666403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err="1">
                <a:latin typeface="Cambria"/>
                <a:ea typeface="Cambria"/>
              </a:rPr>
              <a:t>Đẩy</a:t>
            </a:r>
            <a:r>
              <a:rPr lang="en-US" sz="2800">
                <a:latin typeface="Cambria"/>
                <a:ea typeface="Cambria"/>
              </a:rPr>
              <a:t> </a:t>
            </a:r>
            <a:r>
              <a:rPr lang="en-US" sz="2800" err="1">
                <a:latin typeface="Cambria"/>
                <a:ea typeface="Cambria"/>
              </a:rPr>
              <a:t>rác</a:t>
            </a:r>
            <a:r>
              <a:rPr lang="en-US" sz="2800">
                <a:latin typeface="Cambria"/>
                <a:ea typeface="Cambria"/>
              </a:rPr>
              <a:t> </a:t>
            </a:r>
            <a:r>
              <a:rPr lang="en-US" sz="2800" err="1">
                <a:latin typeface="Cambria"/>
                <a:ea typeface="Cambria"/>
              </a:rPr>
              <a:t>lên</a:t>
            </a:r>
            <a:r>
              <a:rPr lang="en-US" sz="2800">
                <a:latin typeface="Cambria"/>
                <a:ea typeface="Cambria"/>
              </a:rPr>
              <a:t> </a:t>
            </a:r>
            <a:r>
              <a:rPr lang="en-US" sz="2800" err="1">
                <a:latin typeface="Cambria"/>
                <a:ea typeface="Cambria"/>
              </a:rPr>
              <a:t>bề</a:t>
            </a:r>
            <a:r>
              <a:rPr lang="en-US" sz="2800">
                <a:latin typeface="Cambria"/>
                <a:ea typeface="Cambria"/>
              </a:rPr>
              <a:t> </a:t>
            </a:r>
            <a:r>
              <a:rPr lang="en-US" sz="2800" err="1">
                <a:latin typeface="Cambria"/>
                <a:ea typeface="Cambria"/>
              </a:rPr>
              <a:t>mặt</a:t>
            </a:r>
            <a:r>
              <a:rPr lang="en-US" sz="2800">
                <a:latin typeface="Cambria"/>
                <a:ea typeface="Cambria"/>
              </a:rPr>
              <a:t> </a:t>
            </a:r>
            <a:r>
              <a:rPr lang="en-US" sz="2800" err="1">
                <a:latin typeface="Cambria"/>
                <a:ea typeface="Cambria"/>
              </a:rPr>
              <a:t>hồ</a:t>
            </a:r>
            <a:endParaRPr lang="en-US" sz="280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0835097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giống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cầu</a:t>
            </a: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 </a:t>
            </a:r>
            <a:r>
              <a:rPr lang="en-US" altLang="zh-CN" err="1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vòng</a:t>
            </a: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3371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6200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8877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166687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090987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6543367" y="2592854"/>
            <a:ext cx="274751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7409168" y="259285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122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13277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6106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8783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9739313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5815013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-3219450" y="2592854"/>
            <a:ext cx="25241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7409168" y="259285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1248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13277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6106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8783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9739313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5815013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-3122002" y="2592854"/>
            <a:ext cx="2426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7409168" y="259285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3DC483-A6FF-D60B-5874-A88C67DA7B8F}"/>
              </a:ext>
            </a:extLst>
          </p:cNvPr>
          <p:cNvSpPr txBox="1"/>
          <p:nvPr/>
        </p:nvSpPr>
        <p:spPr>
          <a:xfrm>
            <a:off x="1337850" y="5364700"/>
            <a:ext cx="80526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Áp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dụng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vào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nghệ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thuật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3" name="Picture 2" descr="Vua bong bóng Fan Yang trở lại Việt Nam - Báo Người lao động">
            <a:extLst>
              <a:ext uri="{FF2B5EF4-FFF2-40B4-BE49-F238E27FC236}">
                <a16:creationId xmlns:a16="http://schemas.microsoft.com/office/drawing/2014/main" id="{8870FFCE-ADCC-B4AD-3CD4-471FC9A35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677" y="1115705"/>
            <a:ext cx="4097050" cy="3976195"/>
          </a:xfrm>
          <a:prstGeom prst="rect">
            <a:avLst/>
          </a:prstGeom>
        </p:spPr>
      </p:pic>
      <p:pic>
        <p:nvPicPr>
          <p:cNvPr id="4" name="Picture 3" descr="A group of purple and blue bubbles&#10;&#10;Description automatically generated">
            <a:extLst>
              <a:ext uri="{FF2B5EF4-FFF2-40B4-BE49-F238E27FC236}">
                <a16:creationId xmlns:a16="http://schemas.microsoft.com/office/drawing/2014/main" id="{E24B1C54-9472-C0CD-B5A6-4F4812704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059" y="1100258"/>
            <a:ext cx="4097048" cy="399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24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Background4">
            <a:extLst>
              <a:ext uri="{FF2B5EF4-FFF2-40B4-BE49-F238E27FC236}">
                <a16:creationId xmlns:a16="http://schemas.microsoft.com/office/drawing/2014/main" id="{6AD9FFAA-F855-F675-FF27-A7E51984313A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1327785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610677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8783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9739313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LỢI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ÍCH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5815013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Sinh</a:t>
            </a: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vật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-3122002" y="2592854"/>
            <a:ext cx="2426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0" name="!!NT">
            <a:extLst>
              <a:ext uri="{FF2B5EF4-FFF2-40B4-BE49-F238E27FC236}">
                <a16:creationId xmlns:a16="http://schemas.microsoft.com/office/drawing/2014/main" id="{6042AE3D-C238-7454-0E1A-A3E5E25D5155}"/>
              </a:ext>
            </a:extLst>
          </p:cNvPr>
          <p:cNvSpPr txBox="1"/>
          <p:nvPr/>
        </p:nvSpPr>
        <p:spPr>
          <a:xfrm>
            <a:off x="7409168" y="2592854"/>
            <a:ext cx="67367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Nghê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̣</a:t>
            </a:r>
          </a:p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thuật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3DC483-A6FF-D60B-5874-A88C67DA7B8F}"/>
              </a:ext>
            </a:extLst>
          </p:cNvPr>
          <p:cNvSpPr txBox="1"/>
          <p:nvPr/>
        </p:nvSpPr>
        <p:spPr>
          <a:xfrm>
            <a:off x="1320961" y="4873537"/>
            <a:ext cx="818631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Áp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dụng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vào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nghệ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thuật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3" name="Picture 2" descr="Vua bong bóng Fan Yang trở lại Việt Nam - Báo Người lao động">
            <a:extLst>
              <a:ext uri="{FF2B5EF4-FFF2-40B4-BE49-F238E27FC236}">
                <a16:creationId xmlns:a16="http://schemas.microsoft.com/office/drawing/2014/main" id="{8870FFCE-ADCC-B4AD-3CD4-471FC9A35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262" y="611173"/>
            <a:ext cx="4097050" cy="3976195"/>
          </a:xfrm>
          <a:prstGeom prst="rect">
            <a:avLst/>
          </a:prstGeom>
        </p:spPr>
      </p:pic>
      <p:pic>
        <p:nvPicPr>
          <p:cNvPr id="4" name="Picture 3" descr="A group of purple and blue bubbles&#10;&#10;Description automatically generated">
            <a:extLst>
              <a:ext uri="{FF2B5EF4-FFF2-40B4-BE49-F238E27FC236}">
                <a16:creationId xmlns:a16="http://schemas.microsoft.com/office/drawing/2014/main" id="{E24B1C54-9472-C0CD-B5A6-4F4812704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644" y="595726"/>
            <a:ext cx="4097048" cy="399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8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4937A87F-D3A2-46B6-A084-87CE783A9125}"/>
              </a:ext>
            </a:extLst>
          </p:cNvPr>
          <p:cNvGrpSpPr/>
          <p:nvPr/>
        </p:nvGrpSpPr>
        <p:grpSpPr>
          <a:xfrm>
            <a:off x="-391195" y="-1"/>
            <a:ext cx="12583195" cy="1576732"/>
            <a:chOff x="-391195" y="-1"/>
            <a:chExt cx="12583195" cy="1576732"/>
          </a:xfrm>
        </p:grpSpPr>
        <p:sp>
          <p:nvSpPr>
            <p:cNvPr id="33" name="任意多边形 66">
              <a:extLst>
                <a:ext uri="{FF2B5EF4-FFF2-40B4-BE49-F238E27FC236}">
                  <a16:creationId xmlns:a16="http://schemas.microsoft.com/office/drawing/2014/main" id="{E807A83C-975B-49A1-A5EC-A81920D83137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D46F451-AA29-4357-A879-AE9D27AB877D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8" name="任意多边形 68">
                <a:extLst>
                  <a:ext uri="{FF2B5EF4-FFF2-40B4-BE49-F238E27FC236}">
                    <a16:creationId xmlns:a16="http://schemas.microsoft.com/office/drawing/2014/main" id="{27DED595-9513-4756-AAF4-ED91CE5DE713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518F17A6-10AD-4035-AABE-8B06C9673361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CB42034-3E61-470D-8C8C-D00D88C87AFD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B7FC1D91-86CD-4A2B-851D-38ED1B1883F4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9CB05682-DCD5-4500-98CD-F6EEBA9EA667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4C0A7F4-7549-44F6-B4DD-ADB1D029E724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F1F5C2-3879-4C5C-AE61-77629DD8196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BB5A6DB-B5F7-4703-A7D8-6B2486E27534}"/>
                </a:ext>
              </a:extLst>
            </p:cNvPr>
            <p:cNvSpPr txBox="1"/>
            <p:nvPr/>
          </p:nvSpPr>
          <p:spPr>
            <a:xfrm>
              <a:off x="738841" y="868845"/>
              <a:ext cx="7895110" cy="70788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Trình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diễn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bong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bóng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nghệ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Cambria"/>
                </a:rPr>
                <a:t>thuật</a:t>
              </a:r>
              <a:endParaRPr lang="en-US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Cambria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0A80D2-D054-4E87-9E72-9971139C53FF}"/>
                </a:ext>
              </a:extLst>
            </p:cNvPr>
            <p:cNvSpPr/>
            <p:nvPr/>
          </p:nvSpPr>
          <p:spPr>
            <a:xfrm>
              <a:off x="3838333" y="768276"/>
              <a:ext cx="5080000" cy="253916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91CA19A-921D-BEAA-843F-BBD3EA78F274}"/>
              </a:ext>
            </a:extLst>
          </p:cNvPr>
          <p:cNvSpPr txBox="1"/>
          <p:nvPr/>
        </p:nvSpPr>
        <p:spPr>
          <a:xfrm>
            <a:off x="1517072" y="1496291"/>
            <a:ext cx="9144000" cy="11014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17" name="Picture 16" descr="A group of kids standing in front of a large bubble&#10;&#10;Description automatically generated">
            <a:extLst>
              <a:ext uri="{FF2B5EF4-FFF2-40B4-BE49-F238E27FC236}">
                <a16:creationId xmlns:a16="http://schemas.microsoft.com/office/drawing/2014/main" id="{7A0C5F31-12E5-B7C0-EFED-A96251FE1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82" y="1709738"/>
            <a:ext cx="5354782" cy="3784889"/>
          </a:xfrm>
          <a:prstGeom prst="rect">
            <a:avLst/>
          </a:prstGeom>
        </p:spPr>
      </p:pic>
      <p:pic>
        <p:nvPicPr>
          <p:cNvPr id="18" name="Picture 17" descr="A person blowing bubbles in a bubble&#10;&#10;Description automatically generated">
            <a:extLst>
              <a:ext uri="{FF2B5EF4-FFF2-40B4-BE49-F238E27FC236}">
                <a16:creationId xmlns:a16="http://schemas.microsoft.com/office/drawing/2014/main" id="{92A693AF-53A0-084B-F4C8-B50644301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9405" y="1643063"/>
            <a:ext cx="5136572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3758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4937A87F-D3A2-46B6-A084-87CE783A9125}"/>
              </a:ext>
            </a:extLst>
          </p:cNvPr>
          <p:cNvGrpSpPr/>
          <p:nvPr/>
        </p:nvGrpSpPr>
        <p:grpSpPr>
          <a:xfrm>
            <a:off x="-391195" y="-1"/>
            <a:ext cx="12583195" cy="1500789"/>
            <a:chOff x="-391195" y="-1"/>
            <a:chExt cx="12583195" cy="1500789"/>
          </a:xfrm>
        </p:grpSpPr>
        <p:sp>
          <p:nvSpPr>
            <p:cNvPr id="33" name="任意多边形 66">
              <a:extLst>
                <a:ext uri="{FF2B5EF4-FFF2-40B4-BE49-F238E27FC236}">
                  <a16:creationId xmlns:a16="http://schemas.microsoft.com/office/drawing/2014/main" id="{E807A83C-975B-49A1-A5EC-A81920D83137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D46F451-AA29-4357-A879-AE9D27AB877D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8" name="任意多边形 68">
                <a:extLst>
                  <a:ext uri="{FF2B5EF4-FFF2-40B4-BE49-F238E27FC236}">
                    <a16:creationId xmlns:a16="http://schemas.microsoft.com/office/drawing/2014/main" id="{27DED595-9513-4756-AAF4-ED91CE5DE713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518F17A6-10AD-4035-AABE-8B06C9673361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CB42034-3E61-470D-8C8C-D00D88C87AFD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B7FC1D91-86CD-4A2B-851D-38ED1B1883F4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9CB05682-DCD5-4500-98CD-F6EEBA9EA667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4C0A7F4-7549-44F6-B4DD-ADB1D029E724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F1F5C2-3879-4C5C-AE61-77629DD8196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BB5A6DB-B5F7-4703-A7D8-6B2486E27534}"/>
                </a:ext>
              </a:extLst>
            </p:cNvPr>
            <p:cNvSpPr txBox="1"/>
            <p:nvPr/>
          </p:nvSpPr>
          <p:spPr>
            <a:xfrm>
              <a:off x="763884" y="792902"/>
              <a:ext cx="8286243" cy="707886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Vẽ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tranh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bằng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bong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bóng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xà</a:t>
              </a:r>
              <a:r>
                <a:rPr lang="en-US" altLang="zh-CN" sz="40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40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phòng</a:t>
              </a:r>
              <a:endParaRPr lang="en-US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Source Han Serif SC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0A80D2-D054-4E87-9E72-9971139C53FF}"/>
                </a:ext>
              </a:extLst>
            </p:cNvPr>
            <p:cNvSpPr/>
            <p:nvPr/>
          </p:nvSpPr>
          <p:spPr>
            <a:xfrm>
              <a:off x="3838333" y="768276"/>
              <a:ext cx="5080000" cy="253916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91CA19A-921D-BEAA-843F-BBD3EA78F274}"/>
              </a:ext>
            </a:extLst>
          </p:cNvPr>
          <p:cNvSpPr txBox="1"/>
          <p:nvPr/>
        </p:nvSpPr>
        <p:spPr>
          <a:xfrm>
            <a:off x="1517072" y="1496291"/>
            <a:ext cx="9144000" cy="11014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2" name="Picture 1" descr="A group of cards with blue and purple bubbles&#10;&#10;Description automatically generated">
            <a:extLst>
              <a:ext uri="{FF2B5EF4-FFF2-40B4-BE49-F238E27FC236}">
                <a16:creationId xmlns:a16="http://schemas.microsoft.com/office/drawing/2014/main" id="{936481E2-2230-5D62-27A2-29187C05B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005" y="1717964"/>
            <a:ext cx="3086100" cy="4114800"/>
          </a:xfrm>
          <a:prstGeom prst="rect">
            <a:avLst/>
          </a:prstGeom>
        </p:spPr>
      </p:pic>
      <p:pic>
        <p:nvPicPr>
          <p:cNvPr id="4" name="Picture 3" descr="A piece of art on a wood surface&#10;&#10;Description automatically generated">
            <a:extLst>
              <a:ext uri="{FF2B5EF4-FFF2-40B4-BE49-F238E27FC236}">
                <a16:creationId xmlns:a16="http://schemas.microsoft.com/office/drawing/2014/main" id="{78FC3C74-C4AC-7172-917D-AEDD2D6D38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3786" y="1717964"/>
            <a:ext cx="3086100" cy="4114800"/>
          </a:xfrm>
          <a:prstGeom prst="rect">
            <a:avLst/>
          </a:prstGeom>
        </p:spPr>
      </p:pic>
      <p:pic>
        <p:nvPicPr>
          <p:cNvPr id="5" name="Picture 4" descr="A drawing of flowers on a piece of paper&#10;&#10;Description automatically generated">
            <a:extLst>
              <a:ext uri="{FF2B5EF4-FFF2-40B4-BE49-F238E27FC236}">
                <a16:creationId xmlns:a16="http://schemas.microsoft.com/office/drawing/2014/main" id="{E72F2A4C-3FBD-CB95-6A46-C801B16877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4295" y="1717964"/>
            <a:ext cx="30861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8905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4400548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8877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166687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TÁC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HẠI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905378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9043989" y="2592854"/>
            <a:ext cx="2707413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 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 err="1">
              <a:solidFill>
                <a:schemeClr val="bg1"/>
              </a:solidFill>
              <a:latin typeface="Cambria"/>
              <a:ea typeface="Cambria"/>
              <a:cs typeface="+mn-ea"/>
            </a:endParaRPr>
          </a:p>
          <a:p>
            <a:pPr algn="ctr"/>
            <a:endParaRPr lang="en-US" sz="600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562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1219200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6002002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6958015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TÁC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HẠI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9237967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21778914" y="2592854"/>
            <a:ext cx="28146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849591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!!Poster" descr="Không có mô tả.">
            <a:extLst>
              <a:ext uri="{FF2B5EF4-FFF2-40B4-BE49-F238E27FC236}">
                <a16:creationId xmlns:a16="http://schemas.microsoft.com/office/drawing/2014/main" id="{5AACF7E8-4223-1448-2849-FE74EC13FE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9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CEB343-3989-8D86-EEBD-18F911A8F978}"/>
              </a:ext>
            </a:extLst>
          </p:cNvPr>
          <p:cNvSpPr txBox="1"/>
          <p:nvPr/>
        </p:nvSpPr>
        <p:spPr>
          <a:xfrm>
            <a:off x="387927" y="1117599"/>
            <a:ext cx="62622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endParaRPr lang="en-US">
              <a:ea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2709131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1219200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6002002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6958015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TÁC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HẠI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9237967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21778914" y="2592854"/>
            <a:ext cx="29289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739AF2-F999-218E-D2BA-F2A78D649E8B}"/>
              </a:ext>
            </a:extLst>
          </p:cNvPr>
          <p:cNvSpPr txBox="1"/>
          <p:nvPr/>
        </p:nvSpPr>
        <p:spPr>
          <a:xfrm>
            <a:off x="954907" y="4485680"/>
            <a:ext cx="7910944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Tác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hại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vê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̀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của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bong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bóng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xà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phòng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2050" name="Picture 2" descr="Hội chứng trái tim tan vỡ: nó có thể khiến người ta chết vì chính cảm xúc  của mình">
            <a:extLst>
              <a:ext uri="{FF2B5EF4-FFF2-40B4-BE49-F238E27FC236}">
                <a16:creationId xmlns:a16="http://schemas.microsoft.com/office/drawing/2014/main" id="{1DE29274-C211-22DA-E741-DAADD1926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086" y="795591"/>
            <a:ext cx="4905378" cy="315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731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12192000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6002002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6958015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TÁC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HẠI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9237967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21778914" y="2592854"/>
            <a:ext cx="29479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739AF2-F999-218E-D2BA-F2A78D649E8B}"/>
              </a:ext>
            </a:extLst>
          </p:cNvPr>
          <p:cNvSpPr txBox="1"/>
          <p:nvPr/>
        </p:nvSpPr>
        <p:spPr>
          <a:xfrm>
            <a:off x="954907" y="4485680"/>
            <a:ext cx="7910944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Tác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hại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vê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̀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của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bong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bóng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xà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phòng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2050" name="Picture 2" descr="Hội chứng trái tim tan vỡ: nó có thể khiến người ta chết vì chính cảm xúc  của mình">
            <a:extLst>
              <a:ext uri="{FF2B5EF4-FFF2-40B4-BE49-F238E27FC236}">
                <a16:creationId xmlns:a16="http://schemas.microsoft.com/office/drawing/2014/main" id="{1DE29274-C211-22DA-E741-DAADD1926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086" y="795591"/>
            <a:ext cx="4905378" cy="315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30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4937A87F-D3A2-46B6-A084-87CE783A9125}"/>
              </a:ext>
            </a:extLst>
          </p:cNvPr>
          <p:cNvGrpSpPr/>
          <p:nvPr/>
        </p:nvGrpSpPr>
        <p:grpSpPr>
          <a:xfrm>
            <a:off x="-391195" y="-1"/>
            <a:ext cx="12583195" cy="1376400"/>
            <a:chOff x="-391195" y="-1"/>
            <a:chExt cx="12583195" cy="1376400"/>
          </a:xfrm>
        </p:grpSpPr>
        <p:sp>
          <p:nvSpPr>
            <p:cNvPr id="33" name="任意多边形 66">
              <a:extLst>
                <a:ext uri="{FF2B5EF4-FFF2-40B4-BE49-F238E27FC236}">
                  <a16:creationId xmlns:a16="http://schemas.microsoft.com/office/drawing/2014/main" id="{E807A83C-975B-49A1-A5EC-A81920D83137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D46F451-AA29-4357-A879-AE9D27AB877D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8" name="任意多边形 68">
                <a:extLst>
                  <a:ext uri="{FF2B5EF4-FFF2-40B4-BE49-F238E27FC236}">
                    <a16:creationId xmlns:a16="http://schemas.microsoft.com/office/drawing/2014/main" id="{27DED595-9513-4756-AAF4-ED91CE5DE713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518F17A6-10AD-4035-AABE-8B06C9673361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CB42034-3E61-470D-8C8C-D00D88C87AFD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B7FC1D91-86CD-4A2B-851D-38ED1B1883F4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9CB05682-DCD5-4500-98CD-F6EEBA9EA667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4C0A7F4-7549-44F6-B4DD-ADB1D029E724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F1F5C2-3879-4C5C-AE61-77629DD8196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BB5A6DB-B5F7-4703-A7D8-6B2486E27534}"/>
                </a:ext>
              </a:extLst>
            </p:cNvPr>
            <p:cNvSpPr txBox="1"/>
            <p:nvPr/>
          </p:nvSpPr>
          <p:spPr>
            <a:xfrm>
              <a:off x="977597" y="791624"/>
              <a:ext cx="1906291" cy="584775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3200" b="1" err="1">
                  <a:solidFill>
                    <a:srgbClr val="015287"/>
                  </a:solidFill>
                  <a:latin typeface="Cambria"/>
                  <a:ea typeface="Cambria"/>
                </a:rPr>
                <a:t>Sức</a:t>
              </a:r>
              <a:r>
                <a:rPr lang="en-US" altLang="zh-CN" sz="32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3200" b="1" err="1">
                  <a:solidFill>
                    <a:srgbClr val="015287"/>
                  </a:solidFill>
                  <a:latin typeface="Cambria"/>
                  <a:ea typeface="Cambria"/>
                </a:rPr>
                <a:t>khỏe</a:t>
              </a:r>
              <a:endParaRPr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Source Han Serif SC" panose="02020400000000000000" pitchFamily="18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0A80D2-D054-4E87-9E72-9971139C53FF}"/>
                </a:ext>
              </a:extLst>
            </p:cNvPr>
            <p:cNvSpPr/>
            <p:nvPr/>
          </p:nvSpPr>
          <p:spPr>
            <a:xfrm>
              <a:off x="3838333" y="768276"/>
              <a:ext cx="5080000" cy="253916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Cambria"/>
              </a:endParaRPr>
            </a:p>
          </p:txBody>
        </p:sp>
      </p:grpSp>
      <p:pic>
        <p:nvPicPr>
          <p:cNvPr id="5" name="Picture 4" descr="Trẻ nhỏ tuổi bị nôn nhiều không sốt: Phải làm sao? | Vinmec">
            <a:extLst>
              <a:ext uri="{FF2B5EF4-FFF2-40B4-BE49-F238E27FC236}">
                <a16:creationId xmlns:a16="http://schemas.microsoft.com/office/drawing/2014/main" id="{1E63843C-D94A-18E1-833F-9875D866C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0397" y="1249161"/>
            <a:ext cx="3588327" cy="2371552"/>
          </a:xfrm>
          <a:prstGeom prst="rect">
            <a:avLst/>
          </a:prstGeom>
        </p:spPr>
      </p:pic>
      <p:pic>
        <p:nvPicPr>
          <p:cNvPr id="6" name="Picture 5" descr="8 vấn đề về mắt ở trẻ em cha mẹ không nên bỏ qua | Bệnh viện mắt quốc tế  Nhật Bản">
            <a:extLst>
              <a:ext uri="{FF2B5EF4-FFF2-40B4-BE49-F238E27FC236}">
                <a16:creationId xmlns:a16="http://schemas.microsoft.com/office/drawing/2014/main" id="{8AF678E5-1C34-313E-884E-A12F5F39F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915" y="3618288"/>
            <a:ext cx="3574471" cy="23700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7FA01A-4A75-3CD4-E972-2A2A4D3AEE35}"/>
              </a:ext>
            </a:extLst>
          </p:cNvPr>
          <p:cNvSpPr txBox="1"/>
          <p:nvPr/>
        </p:nvSpPr>
        <p:spPr>
          <a:xfrm>
            <a:off x="976745" y="1433945"/>
            <a:ext cx="5611090" cy="49552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err="1">
                <a:latin typeface="Cambria"/>
                <a:ea typeface="Cambria"/>
                <a:cs typeface="+mn-lt"/>
              </a:rPr>
              <a:t>Sử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dụng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xà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phòng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kém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chất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lượng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hoặc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trẻ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nuốt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phải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xà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phòng</a:t>
            </a:r>
            <a:r>
              <a:rPr lang="en-US" sz="3200">
                <a:latin typeface="Cambria"/>
                <a:ea typeface="Cambria"/>
                <a:cs typeface="+mn-lt"/>
              </a:rPr>
              <a:t>, bong </a:t>
            </a:r>
            <a:r>
              <a:rPr lang="en-US" sz="3200" err="1">
                <a:latin typeface="Cambria"/>
                <a:ea typeface="Cambria"/>
                <a:cs typeface="+mn-lt"/>
              </a:rPr>
              <a:t>bóng</a:t>
            </a:r>
            <a:r>
              <a:rPr lang="en-US" sz="3200">
                <a:latin typeface="Cambria"/>
                <a:ea typeface="Cambria"/>
                <a:cs typeface="+mn-lt"/>
              </a:rPr>
              <a:t> bay </a:t>
            </a:r>
            <a:r>
              <a:rPr lang="en-US" sz="3200" err="1">
                <a:latin typeface="Cambria"/>
                <a:ea typeface="Cambria"/>
                <a:cs typeface="+mn-lt"/>
              </a:rPr>
              <a:t>vào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mắt</a:t>
            </a:r>
            <a:r>
              <a:rPr lang="en-US" sz="3200">
                <a:latin typeface="Cambria"/>
                <a:ea typeface="Cambria"/>
                <a:cs typeface="+mn-lt"/>
              </a:rPr>
              <a:t>… </a:t>
            </a:r>
            <a:r>
              <a:rPr lang="en-US" sz="3200" err="1">
                <a:latin typeface="Cambria"/>
                <a:ea typeface="Cambria"/>
                <a:cs typeface="+mn-lt"/>
              </a:rPr>
              <a:t>Gây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ra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các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vấn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đề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sức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khỏe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như</a:t>
            </a:r>
            <a:r>
              <a:rPr lang="en-US" sz="3200">
                <a:latin typeface="Cambria"/>
                <a:ea typeface="Cambria"/>
                <a:cs typeface="+mn-lt"/>
              </a:rPr>
              <a:t>:</a:t>
            </a:r>
            <a:endParaRPr lang="en-US" sz="3200">
              <a:latin typeface="Cambria"/>
              <a:ea typeface="Cambria"/>
            </a:endParaRPr>
          </a:p>
          <a:p>
            <a:endParaRPr lang="en-US" sz="3200">
              <a:latin typeface="Cambria"/>
              <a:ea typeface="Cambria"/>
              <a:cs typeface="+mn-lt"/>
            </a:endParaRPr>
          </a:p>
          <a:p>
            <a:r>
              <a:rPr lang="en-US" sz="3200">
                <a:latin typeface="Cambria"/>
                <a:ea typeface="Cambria"/>
                <a:cs typeface="+mn-lt"/>
              </a:rPr>
              <a:t>+ </a:t>
            </a:r>
            <a:r>
              <a:rPr lang="en-US" sz="3200" err="1">
                <a:latin typeface="Cambria"/>
                <a:ea typeface="Cambria"/>
                <a:cs typeface="+mn-lt"/>
              </a:rPr>
              <a:t>Đau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bụng</a:t>
            </a:r>
            <a:r>
              <a:rPr lang="en-US" sz="3200">
                <a:latin typeface="Cambria"/>
                <a:ea typeface="Cambria"/>
                <a:cs typeface="+mn-lt"/>
              </a:rPr>
              <a:t>, </a:t>
            </a:r>
            <a:r>
              <a:rPr lang="en-US" sz="3200" err="1">
                <a:latin typeface="Cambria"/>
                <a:ea typeface="Cambria"/>
                <a:cs typeface="+mn-lt"/>
              </a:rPr>
              <a:t>nôn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mửa</a:t>
            </a:r>
            <a:r>
              <a:rPr lang="en-US" sz="3200">
                <a:latin typeface="Cambria"/>
                <a:ea typeface="Cambria"/>
                <a:cs typeface="+mn-lt"/>
              </a:rPr>
              <a:t>…</a:t>
            </a:r>
            <a:endParaRPr lang="en-US" sz="3200">
              <a:latin typeface="Cambria"/>
              <a:ea typeface="Cambria"/>
            </a:endParaRPr>
          </a:p>
          <a:p>
            <a:endParaRPr lang="en-US" sz="3200">
              <a:latin typeface="Cambria"/>
              <a:ea typeface="Cambria"/>
              <a:cs typeface="+mn-lt"/>
            </a:endParaRPr>
          </a:p>
          <a:p>
            <a:r>
              <a:rPr lang="en-US" sz="3200">
                <a:latin typeface="Cambria"/>
                <a:ea typeface="Cambria"/>
                <a:cs typeface="+mn-lt"/>
              </a:rPr>
              <a:t>+ </a:t>
            </a:r>
            <a:r>
              <a:rPr lang="en-US" sz="3200" err="1">
                <a:latin typeface="Cambria"/>
                <a:ea typeface="Cambria"/>
                <a:cs typeface="+mn-lt"/>
              </a:rPr>
              <a:t>Giảm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thị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lực</a:t>
            </a:r>
            <a:r>
              <a:rPr lang="en-US" sz="3200">
                <a:latin typeface="Cambria"/>
                <a:ea typeface="Cambria"/>
                <a:cs typeface="+mn-lt"/>
              </a:rPr>
              <a:t>, </a:t>
            </a:r>
            <a:r>
              <a:rPr lang="en-US" sz="3200" err="1">
                <a:latin typeface="Cambria"/>
                <a:ea typeface="Cambria"/>
                <a:cs typeface="+mn-lt"/>
              </a:rPr>
              <a:t>mù</a:t>
            </a:r>
            <a:r>
              <a:rPr lang="en-US" sz="3200">
                <a:latin typeface="Cambria"/>
                <a:ea typeface="Cambria"/>
                <a:cs typeface="+mn-lt"/>
              </a:rPr>
              <a:t> </a:t>
            </a:r>
            <a:r>
              <a:rPr lang="en-US" sz="3200" err="1">
                <a:latin typeface="Cambria"/>
                <a:ea typeface="Cambria"/>
                <a:cs typeface="+mn-lt"/>
              </a:rPr>
              <a:t>lòa</a:t>
            </a:r>
            <a:r>
              <a:rPr lang="en-US" sz="3200">
                <a:latin typeface="Cambria"/>
                <a:ea typeface="Cambria"/>
                <a:cs typeface="+mn-lt"/>
              </a:rPr>
              <a:t>…</a:t>
            </a:r>
            <a:endParaRPr lang="en-US" sz="3200">
              <a:latin typeface="Cambria"/>
              <a:ea typeface="Cambria"/>
            </a:endParaRPr>
          </a:p>
          <a:p>
            <a:pPr algn="l"/>
            <a:endParaRPr lang="en-US" sz="280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0236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542925" y="-9525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r>
              <a:rPr lang="en-US" altLang="zh-CN">
                <a:latin typeface="Segoe Marker" panose="03080602040302020204" pitchFamily="66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rPr>
              <a:t>Màu giống cầu vòng</a:t>
            </a: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4400548" y="-9525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8877300" y="-9525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166687" y="259285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TÁC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HẠI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4905378" y="259285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9043989" y="2592854"/>
            <a:ext cx="26545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84615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542925" y="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3277850" y="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754602" y="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710615" y="268810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TÁC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HẠI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3971924" y="268810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9405939" y="2688104"/>
            <a:ext cx="25828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2965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542925" y="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3277850" y="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754602" y="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710615" y="268810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TÁC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HẠI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3971924" y="268810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9390742" y="2688104"/>
            <a:ext cx="251444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7BB566-2840-2726-F627-4F8824842A25}"/>
              </a:ext>
            </a:extLst>
          </p:cNvPr>
          <p:cNvSpPr txBox="1"/>
          <p:nvPr/>
        </p:nvSpPr>
        <p:spPr>
          <a:xfrm>
            <a:off x="721334" y="828080"/>
            <a:ext cx="8934450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Xuất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hiện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trong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 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một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số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hiện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tượng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gây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hại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cho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môi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trường</a:t>
            </a:r>
            <a:endParaRPr lang="en-US" sz="5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3074" name="Picture 2" descr="How is fast fashion polluting our water?">
            <a:extLst>
              <a:ext uri="{FF2B5EF4-FFF2-40B4-BE49-F238E27FC236}">
                <a16:creationId xmlns:a16="http://schemas.microsoft.com/office/drawing/2014/main" id="{293A9092-D563-EB72-D331-09EEE5FA4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969" y="3273951"/>
            <a:ext cx="4560279" cy="3034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140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3">
            <a:extLst>
              <a:ext uri="{FF2B5EF4-FFF2-40B4-BE49-F238E27FC236}">
                <a16:creationId xmlns:a16="http://schemas.microsoft.com/office/drawing/2014/main" id="{CF652EFF-F4C0-0908-42B2-7527DF53D586}"/>
              </a:ext>
            </a:extLst>
          </p:cNvPr>
          <p:cNvSpPr/>
          <p:nvPr/>
        </p:nvSpPr>
        <p:spPr>
          <a:xfrm>
            <a:off x="-542925" y="0"/>
            <a:ext cx="12734925" cy="7315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>
              <a:buClr>
                <a:srgbClr val="E7E6E6">
                  <a:lumMod val="10000"/>
                </a:srgbClr>
              </a:buClr>
            </a:pPr>
            <a:endParaRPr lang="en-US" altLang="zh-CN">
              <a:latin typeface="Segoe Marker" panose="03080602040302020204" pitchFamily="66" charset="0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sp>
        <p:nvSpPr>
          <p:cNvPr id="8" name="!!Background2">
            <a:extLst>
              <a:ext uri="{FF2B5EF4-FFF2-40B4-BE49-F238E27FC236}">
                <a16:creationId xmlns:a16="http://schemas.microsoft.com/office/drawing/2014/main" id="{C11AB3FC-E4FC-4421-D454-D8B549233815}"/>
              </a:ext>
            </a:extLst>
          </p:cNvPr>
          <p:cNvSpPr/>
          <p:nvPr/>
        </p:nvSpPr>
        <p:spPr>
          <a:xfrm>
            <a:off x="-13277850" y="0"/>
            <a:ext cx="12734925" cy="73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Background1">
            <a:extLst>
              <a:ext uri="{FF2B5EF4-FFF2-40B4-BE49-F238E27FC236}">
                <a16:creationId xmlns:a16="http://schemas.microsoft.com/office/drawing/2014/main" id="{05093AB5-E064-BDDD-ED08-DE9F1A22A3B5}"/>
              </a:ext>
            </a:extLst>
          </p:cNvPr>
          <p:cNvSpPr/>
          <p:nvPr/>
        </p:nvSpPr>
        <p:spPr>
          <a:xfrm>
            <a:off x="-17754602" y="0"/>
            <a:ext cx="12734925" cy="73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FUN">
            <a:extLst>
              <a:ext uri="{FF2B5EF4-FFF2-40B4-BE49-F238E27FC236}">
                <a16:creationId xmlns:a16="http://schemas.microsoft.com/office/drawing/2014/main" id="{E55AE14D-D52D-C546-481A-9DAF419CA8B2}"/>
              </a:ext>
            </a:extLst>
          </p:cNvPr>
          <p:cNvSpPr txBox="1"/>
          <p:nvPr/>
        </p:nvSpPr>
        <p:spPr>
          <a:xfrm>
            <a:off x="-8710615" y="2688104"/>
            <a:ext cx="331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TÁC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HẠI</a:t>
            </a:r>
          </a:p>
        </p:txBody>
      </p:sp>
      <p:sp>
        <p:nvSpPr>
          <p:cNvPr id="14" name="!!CẦU">
            <a:extLst>
              <a:ext uri="{FF2B5EF4-FFF2-40B4-BE49-F238E27FC236}">
                <a16:creationId xmlns:a16="http://schemas.microsoft.com/office/drawing/2014/main" id="{2CD92453-C4AA-123B-1E3D-1E87C87A1A5C}"/>
              </a:ext>
            </a:extLst>
          </p:cNvPr>
          <p:cNvSpPr txBox="1"/>
          <p:nvPr/>
        </p:nvSpPr>
        <p:spPr>
          <a:xfrm>
            <a:off x="-3971924" y="2688104"/>
            <a:ext cx="220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Sức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khỏe</a:t>
            </a:r>
            <a:endParaRPr lang="en-US" sz="6000">
              <a:solidFill>
                <a:schemeClr val="bg1"/>
              </a:solidFill>
              <a:latin typeface="Cambria"/>
              <a:ea typeface="Cambria"/>
            </a:endParaRPr>
          </a:p>
        </p:txBody>
      </p:sp>
      <p:sp>
        <p:nvSpPr>
          <p:cNvPr id="16" name="!!MT">
            <a:extLst>
              <a:ext uri="{FF2B5EF4-FFF2-40B4-BE49-F238E27FC236}">
                <a16:creationId xmlns:a16="http://schemas.microsoft.com/office/drawing/2014/main" id="{5C99177F-74A8-7287-DEAC-C41DA174BE2B}"/>
              </a:ext>
            </a:extLst>
          </p:cNvPr>
          <p:cNvSpPr txBox="1"/>
          <p:nvPr/>
        </p:nvSpPr>
        <p:spPr>
          <a:xfrm>
            <a:off x="9246282" y="2688104"/>
            <a:ext cx="27860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Môi</a:t>
            </a:r>
            <a:r>
              <a:rPr lang="en-US" altLang="zh-CN" sz="6000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 </a:t>
            </a:r>
          </a:p>
          <a:p>
            <a:pPr algn="ctr"/>
            <a:r>
              <a:rPr lang="en-US" altLang="zh-CN" sz="6000" err="1">
                <a:solidFill>
                  <a:schemeClr val="bg1"/>
                </a:solidFill>
                <a:latin typeface="Cambria"/>
                <a:ea typeface="Cambria"/>
                <a:cs typeface="+mn-ea"/>
                <a:sym typeface="Source Han Serif SC" panose="02020400000000000000" pitchFamily="18" charset="-122"/>
              </a:rPr>
              <a:t>trường</a:t>
            </a:r>
            <a:endParaRPr lang="en-US" altLang="zh-CN" sz="6000">
              <a:solidFill>
                <a:schemeClr val="bg1"/>
              </a:solidFill>
              <a:latin typeface="Cambria"/>
              <a:ea typeface="Cambria"/>
              <a:cs typeface="+mn-ea"/>
              <a:sym typeface="Source Han Serif SC" panose="02020400000000000000" pitchFamily="18" charset="-122"/>
            </a:endParaRPr>
          </a:p>
          <a:p>
            <a:endParaRPr lang="en-US" sz="6000">
              <a:latin typeface="Cambria"/>
              <a:ea typeface="Cambr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7BB566-2840-2726-F627-4F8824842A25}"/>
              </a:ext>
            </a:extLst>
          </p:cNvPr>
          <p:cNvSpPr txBox="1"/>
          <p:nvPr/>
        </p:nvSpPr>
        <p:spPr>
          <a:xfrm>
            <a:off x="721334" y="828080"/>
            <a:ext cx="8934450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Xuất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hiện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trong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 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một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số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hiện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tượng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gây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hại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cho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môi</a:t>
            </a:r>
            <a:r>
              <a:rPr lang="en-US" sz="5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Cambria"/>
                <a:ea typeface="Cambria"/>
              </a:rPr>
              <a:t>trường</a:t>
            </a:r>
            <a:endParaRPr lang="en-US" sz="5000">
              <a:solidFill>
                <a:schemeClr val="bg1"/>
              </a:solidFill>
              <a:latin typeface="Cambria"/>
              <a:ea typeface="Cambria"/>
            </a:endParaRPr>
          </a:p>
        </p:txBody>
      </p:sp>
      <p:pic>
        <p:nvPicPr>
          <p:cNvPr id="3074" name="Picture 2" descr="How is fast fashion polluting our water?">
            <a:extLst>
              <a:ext uri="{FF2B5EF4-FFF2-40B4-BE49-F238E27FC236}">
                <a16:creationId xmlns:a16="http://schemas.microsoft.com/office/drawing/2014/main" id="{293A9092-D563-EB72-D331-09EEE5FA4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969" y="3273951"/>
            <a:ext cx="4560279" cy="3034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471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4937A87F-D3A2-46B6-A084-87CE783A9125}"/>
              </a:ext>
            </a:extLst>
          </p:cNvPr>
          <p:cNvGrpSpPr/>
          <p:nvPr/>
        </p:nvGrpSpPr>
        <p:grpSpPr>
          <a:xfrm>
            <a:off x="-391195" y="-1"/>
            <a:ext cx="12583195" cy="4334638"/>
            <a:chOff x="-391195" y="-1"/>
            <a:chExt cx="12583195" cy="4334638"/>
          </a:xfrm>
        </p:grpSpPr>
        <p:sp>
          <p:nvSpPr>
            <p:cNvPr id="33" name="任意多边形 66">
              <a:extLst>
                <a:ext uri="{FF2B5EF4-FFF2-40B4-BE49-F238E27FC236}">
                  <a16:creationId xmlns:a16="http://schemas.microsoft.com/office/drawing/2014/main" id="{E807A83C-975B-49A1-A5EC-A81920D83137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D46F451-AA29-4357-A879-AE9D27AB877D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8" name="任意多边形 68">
                <a:extLst>
                  <a:ext uri="{FF2B5EF4-FFF2-40B4-BE49-F238E27FC236}">
                    <a16:creationId xmlns:a16="http://schemas.microsoft.com/office/drawing/2014/main" id="{27DED595-9513-4756-AAF4-ED91CE5DE713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518F17A6-10AD-4035-AABE-8B06C9673361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CB42034-3E61-470D-8C8C-D00D88C87AFD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B7FC1D91-86CD-4A2B-851D-38ED1B1883F4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9CB05682-DCD5-4500-98CD-F6EEBA9EA667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4C0A7F4-7549-44F6-B4DD-ADB1D029E724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F1F5C2-3879-4C5C-AE61-77629DD8196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BB5A6DB-B5F7-4703-A7D8-6B2486E27534}"/>
                </a:ext>
              </a:extLst>
            </p:cNvPr>
            <p:cNvSpPr txBox="1"/>
            <p:nvPr/>
          </p:nvSpPr>
          <p:spPr>
            <a:xfrm>
              <a:off x="6441305" y="2026313"/>
              <a:ext cx="5248553" cy="2308324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72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Hiện</a:t>
              </a:r>
              <a:r>
                <a:rPr lang="en-US" altLang="zh-CN" sz="72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72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tượng</a:t>
              </a:r>
              <a:r>
                <a:rPr lang="en-US" altLang="zh-CN" sz="7200" b="1">
                  <a:solidFill>
                    <a:srgbClr val="015287"/>
                  </a:solidFill>
                  <a:latin typeface="Cambria"/>
                  <a:ea typeface="Source Han Serif SC"/>
                </a:rPr>
                <a:t> </a:t>
              </a:r>
              <a:endParaRPr lang="en-US" altLang="zh-CN" sz="7200" b="1">
                <a:solidFill>
                  <a:srgbClr val="015287"/>
                </a:solidFill>
                <a:latin typeface="Cambria"/>
                <a:ea typeface="Source Han Serif SC" panose="02020400000000000000" pitchFamily="18" charset="-122"/>
              </a:endParaRPr>
            </a:p>
            <a:p>
              <a:pPr algn="ctr" defTabSz="457200">
                <a:defRPr/>
              </a:pPr>
              <a:r>
                <a:rPr lang="en-US" altLang="zh-CN" sz="72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tảo</a:t>
              </a:r>
              <a:r>
                <a:rPr lang="en-US" altLang="zh-CN" sz="72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72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nở</a:t>
              </a:r>
              <a:r>
                <a:rPr lang="en-US" altLang="zh-CN" sz="7200" b="1">
                  <a:solidFill>
                    <a:srgbClr val="015287"/>
                  </a:solidFill>
                  <a:latin typeface="Cambria"/>
                  <a:ea typeface="Source Han Serif SC"/>
                </a:rPr>
                <a:t> </a:t>
              </a:r>
              <a:r>
                <a:rPr lang="en-US" altLang="zh-CN" sz="7200" b="1" err="1">
                  <a:solidFill>
                    <a:srgbClr val="015287"/>
                  </a:solidFill>
                  <a:latin typeface="Cambria"/>
                  <a:ea typeface="Source Han Serif SC"/>
                </a:rPr>
                <a:t>hoa</a:t>
              </a:r>
              <a:endParaRPr lang="en-US" altLang="zh-CN" sz="72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Source Han Serif SC" panose="02020400000000000000" pitchFamily="18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0A80D2-D054-4E87-9E72-9971139C53FF}"/>
                </a:ext>
              </a:extLst>
            </p:cNvPr>
            <p:cNvSpPr/>
            <p:nvPr/>
          </p:nvSpPr>
          <p:spPr>
            <a:xfrm>
              <a:off x="3838333" y="768276"/>
              <a:ext cx="5080000" cy="253916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47567B4-A6B6-776F-3E6F-F054D33EF902}"/>
              </a:ext>
            </a:extLst>
          </p:cNvPr>
          <p:cNvSpPr txBox="1"/>
          <p:nvPr/>
        </p:nvSpPr>
        <p:spPr>
          <a:xfrm>
            <a:off x="2140526" y="5393596"/>
            <a:ext cx="791094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sz="3200">
              <a:latin typeface="Segoe Marker" panose="03080602040302020204" pitchFamily="66" charset="0"/>
              <a:ea typeface="等线"/>
            </a:endParaRPr>
          </a:p>
        </p:txBody>
      </p:sp>
      <p:pic>
        <p:nvPicPr>
          <p:cNvPr id="4" name="Picture 3" descr="Giải pháp mới cho hiện tượng tảo nở hoa gây hại | Trang thông tin thủy sản">
            <a:extLst>
              <a:ext uri="{FF2B5EF4-FFF2-40B4-BE49-F238E27FC236}">
                <a16:creationId xmlns:a16="http://schemas.microsoft.com/office/drawing/2014/main" id="{B852773F-F387-C5FD-753B-94DB3C20C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16" y="1488365"/>
            <a:ext cx="5080000" cy="33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9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4937A87F-D3A2-46B6-A084-87CE783A9125}"/>
              </a:ext>
            </a:extLst>
          </p:cNvPr>
          <p:cNvGrpSpPr/>
          <p:nvPr/>
        </p:nvGrpSpPr>
        <p:grpSpPr>
          <a:xfrm>
            <a:off x="-391195" y="-1"/>
            <a:ext cx="12583195" cy="1353052"/>
            <a:chOff x="-391195" y="-1"/>
            <a:chExt cx="12583195" cy="1353052"/>
          </a:xfrm>
        </p:grpSpPr>
        <p:sp>
          <p:nvSpPr>
            <p:cNvPr id="33" name="任意多边形 66">
              <a:extLst>
                <a:ext uri="{FF2B5EF4-FFF2-40B4-BE49-F238E27FC236}">
                  <a16:creationId xmlns:a16="http://schemas.microsoft.com/office/drawing/2014/main" id="{E807A83C-975B-49A1-A5EC-A81920D83137}"/>
                </a:ext>
              </a:extLst>
            </p:cNvPr>
            <p:cNvSpPr/>
            <p:nvPr/>
          </p:nvSpPr>
          <p:spPr>
            <a:xfrm>
              <a:off x="-134021" y="2"/>
              <a:ext cx="5032666" cy="419100"/>
            </a:xfrm>
            <a:custGeom>
              <a:avLst/>
              <a:gdLst>
                <a:gd name="connsiteX0" fmla="*/ 104775 w 5032666"/>
                <a:gd name="connsiteY0" fmla="*/ 0 h 419100"/>
                <a:gd name="connsiteX1" fmla="*/ 150742 w 5032666"/>
                <a:gd name="connsiteY1" fmla="*/ 0 h 419100"/>
                <a:gd name="connsiteX2" fmla="*/ 161478 w 5032666"/>
                <a:gd name="connsiteY2" fmla="*/ 0 h 419100"/>
                <a:gd name="connsiteX3" fmla="*/ 200025 w 5032666"/>
                <a:gd name="connsiteY3" fmla="*/ 0 h 419100"/>
                <a:gd name="connsiteX4" fmla="*/ 207445 w 5032666"/>
                <a:gd name="connsiteY4" fmla="*/ 0 h 419100"/>
                <a:gd name="connsiteX5" fmla="*/ 225133 w 5032666"/>
                <a:gd name="connsiteY5" fmla="*/ 0 h 419100"/>
                <a:gd name="connsiteX6" fmla="*/ 256728 w 5032666"/>
                <a:gd name="connsiteY6" fmla="*/ 0 h 419100"/>
                <a:gd name="connsiteX7" fmla="*/ 271100 w 5032666"/>
                <a:gd name="connsiteY7" fmla="*/ 0 h 419100"/>
                <a:gd name="connsiteX8" fmla="*/ 281836 w 5032666"/>
                <a:gd name="connsiteY8" fmla="*/ 0 h 419100"/>
                <a:gd name="connsiteX9" fmla="*/ 314326 w 5032666"/>
                <a:gd name="connsiteY9" fmla="*/ 0 h 419100"/>
                <a:gd name="connsiteX10" fmla="*/ 320383 w 5032666"/>
                <a:gd name="connsiteY10" fmla="*/ 0 h 419100"/>
                <a:gd name="connsiteX11" fmla="*/ 327803 w 5032666"/>
                <a:gd name="connsiteY11" fmla="*/ 0 h 419100"/>
                <a:gd name="connsiteX12" fmla="*/ 360293 w 5032666"/>
                <a:gd name="connsiteY12" fmla="*/ 0 h 419100"/>
                <a:gd name="connsiteX13" fmla="*/ 371029 w 5032666"/>
                <a:gd name="connsiteY13" fmla="*/ 0 h 419100"/>
                <a:gd name="connsiteX14" fmla="*/ 377086 w 5032666"/>
                <a:gd name="connsiteY14" fmla="*/ 0 h 419100"/>
                <a:gd name="connsiteX15" fmla="*/ 409576 w 5032666"/>
                <a:gd name="connsiteY15" fmla="*/ 0 h 419100"/>
                <a:gd name="connsiteX16" fmla="*/ 416996 w 5032666"/>
                <a:gd name="connsiteY16" fmla="*/ 0 h 419100"/>
                <a:gd name="connsiteX17" fmla="*/ 434684 w 5032666"/>
                <a:gd name="connsiteY17" fmla="*/ 0 h 419100"/>
                <a:gd name="connsiteX18" fmla="*/ 466279 w 5032666"/>
                <a:gd name="connsiteY18" fmla="*/ 0 h 419100"/>
                <a:gd name="connsiteX19" fmla="*/ 480651 w 5032666"/>
                <a:gd name="connsiteY19" fmla="*/ 0 h 419100"/>
                <a:gd name="connsiteX20" fmla="*/ 491387 w 5032666"/>
                <a:gd name="connsiteY20" fmla="*/ 0 h 419100"/>
                <a:gd name="connsiteX21" fmla="*/ 529934 w 5032666"/>
                <a:gd name="connsiteY21" fmla="*/ 0 h 419100"/>
                <a:gd name="connsiteX22" fmla="*/ 537354 w 5032666"/>
                <a:gd name="connsiteY22" fmla="*/ 0 h 419100"/>
                <a:gd name="connsiteX23" fmla="*/ 561975 w 5032666"/>
                <a:gd name="connsiteY23" fmla="*/ 0 h 419100"/>
                <a:gd name="connsiteX24" fmla="*/ 586637 w 5032666"/>
                <a:gd name="connsiteY24" fmla="*/ 0 h 419100"/>
                <a:gd name="connsiteX25" fmla="*/ 607942 w 5032666"/>
                <a:gd name="connsiteY25" fmla="*/ 0 h 419100"/>
                <a:gd name="connsiteX26" fmla="*/ 618678 w 5032666"/>
                <a:gd name="connsiteY26" fmla="*/ 0 h 419100"/>
                <a:gd name="connsiteX27" fmla="*/ 657225 w 5032666"/>
                <a:gd name="connsiteY27" fmla="*/ 0 h 419100"/>
                <a:gd name="connsiteX28" fmla="*/ 664645 w 5032666"/>
                <a:gd name="connsiteY28" fmla="*/ 0 h 419100"/>
                <a:gd name="connsiteX29" fmla="*/ 682333 w 5032666"/>
                <a:gd name="connsiteY29" fmla="*/ 0 h 419100"/>
                <a:gd name="connsiteX30" fmla="*/ 713928 w 5032666"/>
                <a:gd name="connsiteY30" fmla="*/ 0 h 419100"/>
                <a:gd name="connsiteX31" fmla="*/ 728300 w 5032666"/>
                <a:gd name="connsiteY31" fmla="*/ 0 h 419100"/>
                <a:gd name="connsiteX32" fmla="*/ 739036 w 5032666"/>
                <a:gd name="connsiteY32" fmla="*/ 0 h 419100"/>
                <a:gd name="connsiteX33" fmla="*/ 750329 w 5032666"/>
                <a:gd name="connsiteY33" fmla="*/ 0 h 419100"/>
                <a:gd name="connsiteX34" fmla="*/ 771526 w 5032666"/>
                <a:gd name="connsiteY34" fmla="*/ 0 h 419100"/>
                <a:gd name="connsiteX35" fmla="*/ 777583 w 5032666"/>
                <a:gd name="connsiteY35" fmla="*/ 0 h 419100"/>
                <a:gd name="connsiteX36" fmla="*/ 785003 w 5032666"/>
                <a:gd name="connsiteY36" fmla="*/ 0 h 419100"/>
                <a:gd name="connsiteX37" fmla="*/ 796296 w 5032666"/>
                <a:gd name="connsiteY37" fmla="*/ 0 h 419100"/>
                <a:gd name="connsiteX38" fmla="*/ 807032 w 5032666"/>
                <a:gd name="connsiteY38" fmla="*/ 0 h 419100"/>
                <a:gd name="connsiteX39" fmla="*/ 817493 w 5032666"/>
                <a:gd name="connsiteY39" fmla="*/ 0 h 419100"/>
                <a:gd name="connsiteX40" fmla="*/ 828229 w 5032666"/>
                <a:gd name="connsiteY40" fmla="*/ 0 h 419100"/>
                <a:gd name="connsiteX41" fmla="*/ 834286 w 5032666"/>
                <a:gd name="connsiteY41" fmla="*/ 0 h 419100"/>
                <a:gd name="connsiteX42" fmla="*/ 845579 w 5032666"/>
                <a:gd name="connsiteY42" fmla="*/ 0 h 419100"/>
                <a:gd name="connsiteX43" fmla="*/ 852999 w 5032666"/>
                <a:gd name="connsiteY43" fmla="*/ 0 h 419100"/>
                <a:gd name="connsiteX44" fmla="*/ 866776 w 5032666"/>
                <a:gd name="connsiteY44" fmla="*/ 0 h 419100"/>
                <a:gd name="connsiteX45" fmla="*/ 870687 w 5032666"/>
                <a:gd name="connsiteY45" fmla="*/ 0 h 419100"/>
                <a:gd name="connsiteX46" fmla="*/ 874196 w 5032666"/>
                <a:gd name="connsiteY46" fmla="*/ 0 h 419100"/>
                <a:gd name="connsiteX47" fmla="*/ 891884 w 5032666"/>
                <a:gd name="connsiteY47" fmla="*/ 0 h 419100"/>
                <a:gd name="connsiteX48" fmla="*/ 902282 w 5032666"/>
                <a:gd name="connsiteY48" fmla="*/ 0 h 419100"/>
                <a:gd name="connsiteX49" fmla="*/ 916654 w 5032666"/>
                <a:gd name="connsiteY49" fmla="*/ 0 h 419100"/>
                <a:gd name="connsiteX50" fmla="*/ 923479 w 5032666"/>
                <a:gd name="connsiteY50" fmla="*/ 0 h 419100"/>
                <a:gd name="connsiteX51" fmla="*/ 927390 w 5032666"/>
                <a:gd name="connsiteY51" fmla="*/ 0 h 419100"/>
                <a:gd name="connsiteX52" fmla="*/ 937851 w 5032666"/>
                <a:gd name="connsiteY52" fmla="*/ 0 h 419100"/>
                <a:gd name="connsiteX53" fmla="*/ 948587 w 5032666"/>
                <a:gd name="connsiteY53" fmla="*/ 0 h 419100"/>
                <a:gd name="connsiteX54" fmla="*/ 959880 w 5032666"/>
                <a:gd name="connsiteY54" fmla="*/ 0 h 419100"/>
                <a:gd name="connsiteX55" fmla="*/ 965937 w 5032666"/>
                <a:gd name="connsiteY55" fmla="*/ 0 h 419100"/>
                <a:gd name="connsiteX56" fmla="*/ 973357 w 5032666"/>
                <a:gd name="connsiteY56" fmla="*/ 0 h 419100"/>
                <a:gd name="connsiteX57" fmla="*/ 987134 w 5032666"/>
                <a:gd name="connsiteY57" fmla="*/ 0 h 419100"/>
                <a:gd name="connsiteX58" fmla="*/ 994554 w 5032666"/>
                <a:gd name="connsiteY58" fmla="*/ 0 h 419100"/>
                <a:gd name="connsiteX59" fmla="*/ 1005847 w 5032666"/>
                <a:gd name="connsiteY59" fmla="*/ 0 h 419100"/>
                <a:gd name="connsiteX60" fmla="*/ 1016583 w 5032666"/>
                <a:gd name="connsiteY60" fmla="*/ 0 h 419100"/>
                <a:gd name="connsiteX61" fmla="*/ 1022640 w 5032666"/>
                <a:gd name="connsiteY61" fmla="*/ 0 h 419100"/>
                <a:gd name="connsiteX62" fmla="*/ 1043837 w 5032666"/>
                <a:gd name="connsiteY62" fmla="*/ 0 h 419100"/>
                <a:gd name="connsiteX63" fmla="*/ 1055130 w 5032666"/>
                <a:gd name="connsiteY63" fmla="*/ 0 h 419100"/>
                <a:gd name="connsiteX64" fmla="*/ 1062550 w 5032666"/>
                <a:gd name="connsiteY64" fmla="*/ 0 h 419100"/>
                <a:gd name="connsiteX65" fmla="*/ 1080238 w 5032666"/>
                <a:gd name="connsiteY65" fmla="*/ 0 h 419100"/>
                <a:gd name="connsiteX66" fmla="*/ 1111833 w 5032666"/>
                <a:gd name="connsiteY66" fmla="*/ 0 h 419100"/>
                <a:gd name="connsiteX67" fmla="*/ 1126205 w 5032666"/>
                <a:gd name="connsiteY67" fmla="*/ 0 h 419100"/>
                <a:gd name="connsiteX68" fmla="*/ 1136941 w 5032666"/>
                <a:gd name="connsiteY68" fmla="*/ 0 h 419100"/>
                <a:gd name="connsiteX69" fmla="*/ 1175488 w 5032666"/>
                <a:gd name="connsiteY69" fmla="*/ 0 h 419100"/>
                <a:gd name="connsiteX70" fmla="*/ 1182908 w 5032666"/>
                <a:gd name="connsiteY70" fmla="*/ 0 h 419100"/>
                <a:gd name="connsiteX71" fmla="*/ 1207529 w 5032666"/>
                <a:gd name="connsiteY71" fmla="*/ 0 h 419100"/>
                <a:gd name="connsiteX72" fmla="*/ 1232191 w 5032666"/>
                <a:gd name="connsiteY72" fmla="*/ 0 h 419100"/>
                <a:gd name="connsiteX73" fmla="*/ 1253496 w 5032666"/>
                <a:gd name="connsiteY73" fmla="*/ 0 h 419100"/>
                <a:gd name="connsiteX74" fmla="*/ 1264232 w 5032666"/>
                <a:gd name="connsiteY74" fmla="*/ 0 h 419100"/>
                <a:gd name="connsiteX75" fmla="*/ 1302779 w 5032666"/>
                <a:gd name="connsiteY75" fmla="*/ 0 h 419100"/>
                <a:gd name="connsiteX76" fmla="*/ 1310199 w 5032666"/>
                <a:gd name="connsiteY76" fmla="*/ 0 h 419100"/>
                <a:gd name="connsiteX77" fmla="*/ 1327887 w 5032666"/>
                <a:gd name="connsiteY77" fmla="*/ 0 h 419100"/>
                <a:gd name="connsiteX78" fmla="*/ 1359482 w 5032666"/>
                <a:gd name="connsiteY78" fmla="*/ 0 h 419100"/>
                <a:gd name="connsiteX79" fmla="*/ 1373854 w 5032666"/>
                <a:gd name="connsiteY79" fmla="*/ 0 h 419100"/>
                <a:gd name="connsiteX80" fmla="*/ 1384590 w 5032666"/>
                <a:gd name="connsiteY80" fmla="*/ 0 h 419100"/>
                <a:gd name="connsiteX81" fmla="*/ 1417080 w 5032666"/>
                <a:gd name="connsiteY81" fmla="*/ 0 h 419100"/>
                <a:gd name="connsiteX82" fmla="*/ 1423137 w 5032666"/>
                <a:gd name="connsiteY82" fmla="*/ 0 h 419100"/>
                <a:gd name="connsiteX83" fmla="*/ 1430557 w 5032666"/>
                <a:gd name="connsiteY83" fmla="*/ 0 h 419100"/>
                <a:gd name="connsiteX84" fmla="*/ 1463047 w 5032666"/>
                <a:gd name="connsiteY84" fmla="*/ 0 h 419100"/>
                <a:gd name="connsiteX85" fmla="*/ 1473783 w 5032666"/>
                <a:gd name="connsiteY85" fmla="*/ 0 h 419100"/>
                <a:gd name="connsiteX86" fmla="*/ 1479840 w 5032666"/>
                <a:gd name="connsiteY86" fmla="*/ 0 h 419100"/>
                <a:gd name="connsiteX87" fmla="*/ 1495425 w 5032666"/>
                <a:gd name="connsiteY87" fmla="*/ 0 h 419100"/>
                <a:gd name="connsiteX88" fmla="*/ 1512330 w 5032666"/>
                <a:gd name="connsiteY88" fmla="*/ 0 h 419100"/>
                <a:gd name="connsiteX89" fmla="*/ 1519750 w 5032666"/>
                <a:gd name="connsiteY89" fmla="*/ 0 h 419100"/>
                <a:gd name="connsiteX90" fmla="*/ 1537438 w 5032666"/>
                <a:gd name="connsiteY90" fmla="*/ 0 h 419100"/>
                <a:gd name="connsiteX91" fmla="*/ 1541392 w 5032666"/>
                <a:gd name="connsiteY91" fmla="*/ 0 h 419100"/>
                <a:gd name="connsiteX92" fmla="*/ 1552128 w 5032666"/>
                <a:gd name="connsiteY92" fmla="*/ 0 h 419100"/>
                <a:gd name="connsiteX93" fmla="*/ 1569033 w 5032666"/>
                <a:gd name="connsiteY93" fmla="*/ 0 h 419100"/>
                <a:gd name="connsiteX94" fmla="*/ 1583405 w 5032666"/>
                <a:gd name="connsiteY94" fmla="*/ 0 h 419100"/>
                <a:gd name="connsiteX95" fmla="*/ 1590675 w 5032666"/>
                <a:gd name="connsiteY95" fmla="*/ 0 h 419100"/>
                <a:gd name="connsiteX96" fmla="*/ 1594141 w 5032666"/>
                <a:gd name="connsiteY96" fmla="*/ 0 h 419100"/>
                <a:gd name="connsiteX97" fmla="*/ 1598095 w 5032666"/>
                <a:gd name="connsiteY97" fmla="*/ 0 h 419100"/>
                <a:gd name="connsiteX98" fmla="*/ 1615783 w 5032666"/>
                <a:gd name="connsiteY98" fmla="*/ 0 h 419100"/>
                <a:gd name="connsiteX99" fmla="*/ 1632688 w 5032666"/>
                <a:gd name="connsiteY99" fmla="*/ 0 h 419100"/>
                <a:gd name="connsiteX100" fmla="*/ 1640108 w 5032666"/>
                <a:gd name="connsiteY100" fmla="*/ 0 h 419100"/>
                <a:gd name="connsiteX101" fmla="*/ 1647378 w 5032666"/>
                <a:gd name="connsiteY101" fmla="*/ 0 h 419100"/>
                <a:gd name="connsiteX102" fmla="*/ 1661750 w 5032666"/>
                <a:gd name="connsiteY102" fmla="*/ 0 h 419100"/>
                <a:gd name="connsiteX103" fmla="*/ 1672486 w 5032666"/>
                <a:gd name="connsiteY103" fmla="*/ 0 h 419100"/>
                <a:gd name="connsiteX104" fmla="*/ 1689391 w 5032666"/>
                <a:gd name="connsiteY104" fmla="*/ 0 h 419100"/>
                <a:gd name="connsiteX105" fmla="*/ 1704976 w 5032666"/>
                <a:gd name="connsiteY105" fmla="*/ 0 h 419100"/>
                <a:gd name="connsiteX106" fmla="*/ 1711033 w 5032666"/>
                <a:gd name="connsiteY106" fmla="*/ 0 h 419100"/>
                <a:gd name="connsiteX107" fmla="*/ 1718453 w 5032666"/>
                <a:gd name="connsiteY107" fmla="*/ 0 h 419100"/>
                <a:gd name="connsiteX108" fmla="*/ 1750943 w 5032666"/>
                <a:gd name="connsiteY108" fmla="*/ 0 h 419100"/>
                <a:gd name="connsiteX109" fmla="*/ 1761679 w 5032666"/>
                <a:gd name="connsiteY109" fmla="*/ 0 h 419100"/>
                <a:gd name="connsiteX110" fmla="*/ 1767736 w 5032666"/>
                <a:gd name="connsiteY110" fmla="*/ 0 h 419100"/>
                <a:gd name="connsiteX111" fmla="*/ 1800226 w 5032666"/>
                <a:gd name="connsiteY111" fmla="*/ 0 h 419100"/>
                <a:gd name="connsiteX112" fmla="*/ 1807646 w 5032666"/>
                <a:gd name="connsiteY112" fmla="*/ 0 h 419100"/>
                <a:gd name="connsiteX113" fmla="*/ 1825334 w 5032666"/>
                <a:gd name="connsiteY113" fmla="*/ 0 h 419100"/>
                <a:gd name="connsiteX114" fmla="*/ 1856929 w 5032666"/>
                <a:gd name="connsiteY114" fmla="*/ 0 h 419100"/>
                <a:gd name="connsiteX115" fmla="*/ 1871301 w 5032666"/>
                <a:gd name="connsiteY115" fmla="*/ 0 h 419100"/>
                <a:gd name="connsiteX116" fmla="*/ 1882037 w 5032666"/>
                <a:gd name="connsiteY116" fmla="*/ 0 h 419100"/>
                <a:gd name="connsiteX117" fmla="*/ 1920584 w 5032666"/>
                <a:gd name="connsiteY117" fmla="*/ 0 h 419100"/>
                <a:gd name="connsiteX118" fmla="*/ 1928004 w 5032666"/>
                <a:gd name="connsiteY118" fmla="*/ 0 h 419100"/>
                <a:gd name="connsiteX119" fmla="*/ 1952625 w 5032666"/>
                <a:gd name="connsiteY119" fmla="*/ 0 h 419100"/>
                <a:gd name="connsiteX120" fmla="*/ 1977287 w 5032666"/>
                <a:gd name="connsiteY120" fmla="*/ 0 h 419100"/>
                <a:gd name="connsiteX121" fmla="*/ 1998592 w 5032666"/>
                <a:gd name="connsiteY121" fmla="*/ 0 h 419100"/>
                <a:gd name="connsiteX122" fmla="*/ 2009328 w 5032666"/>
                <a:gd name="connsiteY122" fmla="*/ 0 h 419100"/>
                <a:gd name="connsiteX123" fmla="*/ 2047875 w 5032666"/>
                <a:gd name="connsiteY123" fmla="*/ 0 h 419100"/>
                <a:gd name="connsiteX124" fmla="*/ 2055295 w 5032666"/>
                <a:gd name="connsiteY124" fmla="*/ 0 h 419100"/>
                <a:gd name="connsiteX125" fmla="*/ 2057400 w 5032666"/>
                <a:gd name="connsiteY125" fmla="*/ 0 h 419100"/>
                <a:gd name="connsiteX126" fmla="*/ 2072983 w 5032666"/>
                <a:gd name="connsiteY126" fmla="*/ 0 h 419100"/>
                <a:gd name="connsiteX127" fmla="*/ 2103367 w 5032666"/>
                <a:gd name="connsiteY127" fmla="*/ 0 h 419100"/>
                <a:gd name="connsiteX128" fmla="*/ 2104578 w 5032666"/>
                <a:gd name="connsiteY128" fmla="*/ 0 h 419100"/>
                <a:gd name="connsiteX129" fmla="*/ 2114103 w 5032666"/>
                <a:gd name="connsiteY129" fmla="*/ 0 h 419100"/>
                <a:gd name="connsiteX130" fmla="*/ 2118950 w 5032666"/>
                <a:gd name="connsiteY130" fmla="*/ 0 h 419100"/>
                <a:gd name="connsiteX131" fmla="*/ 2129686 w 5032666"/>
                <a:gd name="connsiteY131" fmla="*/ 0 h 419100"/>
                <a:gd name="connsiteX132" fmla="*/ 2140979 w 5032666"/>
                <a:gd name="connsiteY132" fmla="*/ 0 h 419100"/>
                <a:gd name="connsiteX133" fmla="*/ 2152650 w 5032666"/>
                <a:gd name="connsiteY133" fmla="*/ 0 h 419100"/>
                <a:gd name="connsiteX134" fmla="*/ 2160070 w 5032666"/>
                <a:gd name="connsiteY134" fmla="*/ 0 h 419100"/>
                <a:gd name="connsiteX135" fmla="*/ 2162176 w 5032666"/>
                <a:gd name="connsiteY135" fmla="*/ 0 h 419100"/>
                <a:gd name="connsiteX136" fmla="*/ 2168233 w 5032666"/>
                <a:gd name="connsiteY136" fmla="*/ 0 h 419100"/>
                <a:gd name="connsiteX137" fmla="*/ 2175653 w 5032666"/>
                <a:gd name="connsiteY137" fmla="*/ 0 h 419100"/>
                <a:gd name="connsiteX138" fmla="*/ 2177758 w 5032666"/>
                <a:gd name="connsiteY138" fmla="*/ 0 h 419100"/>
                <a:gd name="connsiteX139" fmla="*/ 2186946 w 5032666"/>
                <a:gd name="connsiteY139" fmla="*/ 0 h 419100"/>
                <a:gd name="connsiteX140" fmla="*/ 2197682 w 5032666"/>
                <a:gd name="connsiteY140" fmla="*/ 0 h 419100"/>
                <a:gd name="connsiteX141" fmla="*/ 2208143 w 5032666"/>
                <a:gd name="connsiteY141" fmla="*/ 0 h 419100"/>
                <a:gd name="connsiteX142" fmla="*/ 2209353 w 5032666"/>
                <a:gd name="connsiteY142" fmla="*/ 0 h 419100"/>
                <a:gd name="connsiteX143" fmla="*/ 2218879 w 5032666"/>
                <a:gd name="connsiteY143" fmla="*/ 0 h 419100"/>
                <a:gd name="connsiteX144" fmla="*/ 2223725 w 5032666"/>
                <a:gd name="connsiteY144" fmla="*/ 0 h 419100"/>
                <a:gd name="connsiteX145" fmla="*/ 2224936 w 5032666"/>
                <a:gd name="connsiteY145" fmla="*/ 0 h 419100"/>
                <a:gd name="connsiteX146" fmla="*/ 2234461 w 5032666"/>
                <a:gd name="connsiteY146" fmla="*/ 0 h 419100"/>
                <a:gd name="connsiteX147" fmla="*/ 2236229 w 5032666"/>
                <a:gd name="connsiteY147" fmla="*/ 0 h 419100"/>
                <a:gd name="connsiteX148" fmla="*/ 2243649 w 5032666"/>
                <a:gd name="connsiteY148" fmla="*/ 0 h 419100"/>
                <a:gd name="connsiteX149" fmla="*/ 2257426 w 5032666"/>
                <a:gd name="connsiteY149" fmla="*/ 0 h 419100"/>
                <a:gd name="connsiteX150" fmla="*/ 2261337 w 5032666"/>
                <a:gd name="connsiteY150" fmla="*/ 0 h 419100"/>
                <a:gd name="connsiteX151" fmla="*/ 2264846 w 5032666"/>
                <a:gd name="connsiteY151" fmla="*/ 0 h 419100"/>
                <a:gd name="connsiteX152" fmla="*/ 2266951 w 5032666"/>
                <a:gd name="connsiteY152" fmla="*/ 0 h 419100"/>
                <a:gd name="connsiteX153" fmla="*/ 2273008 w 5032666"/>
                <a:gd name="connsiteY153" fmla="*/ 0 h 419100"/>
                <a:gd name="connsiteX154" fmla="*/ 2280428 w 5032666"/>
                <a:gd name="connsiteY154" fmla="*/ 0 h 419100"/>
                <a:gd name="connsiteX155" fmla="*/ 2282534 w 5032666"/>
                <a:gd name="connsiteY155" fmla="*/ 0 h 419100"/>
                <a:gd name="connsiteX156" fmla="*/ 2292932 w 5032666"/>
                <a:gd name="connsiteY156" fmla="*/ 0 h 419100"/>
                <a:gd name="connsiteX157" fmla="*/ 2307304 w 5032666"/>
                <a:gd name="connsiteY157" fmla="*/ 0 h 419100"/>
                <a:gd name="connsiteX158" fmla="*/ 2312918 w 5032666"/>
                <a:gd name="connsiteY158" fmla="*/ 0 h 419100"/>
                <a:gd name="connsiteX159" fmla="*/ 2314129 w 5032666"/>
                <a:gd name="connsiteY159" fmla="*/ 0 h 419100"/>
                <a:gd name="connsiteX160" fmla="*/ 2318040 w 5032666"/>
                <a:gd name="connsiteY160" fmla="*/ 0 h 419100"/>
                <a:gd name="connsiteX161" fmla="*/ 2323654 w 5032666"/>
                <a:gd name="connsiteY161" fmla="*/ 0 h 419100"/>
                <a:gd name="connsiteX162" fmla="*/ 2328501 w 5032666"/>
                <a:gd name="connsiteY162" fmla="*/ 0 h 419100"/>
                <a:gd name="connsiteX163" fmla="*/ 2329711 w 5032666"/>
                <a:gd name="connsiteY163" fmla="*/ 0 h 419100"/>
                <a:gd name="connsiteX164" fmla="*/ 2339237 w 5032666"/>
                <a:gd name="connsiteY164" fmla="*/ 0 h 419100"/>
                <a:gd name="connsiteX165" fmla="*/ 2350530 w 5032666"/>
                <a:gd name="connsiteY165" fmla="*/ 0 h 419100"/>
                <a:gd name="connsiteX166" fmla="*/ 2356587 w 5032666"/>
                <a:gd name="connsiteY166" fmla="*/ 0 h 419100"/>
                <a:gd name="connsiteX167" fmla="*/ 2362201 w 5032666"/>
                <a:gd name="connsiteY167" fmla="*/ 0 h 419100"/>
                <a:gd name="connsiteX168" fmla="*/ 2364007 w 5032666"/>
                <a:gd name="connsiteY168" fmla="*/ 0 h 419100"/>
                <a:gd name="connsiteX169" fmla="*/ 2369621 w 5032666"/>
                <a:gd name="connsiteY169" fmla="*/ 0 h 419100"/>
                <a:gd name="connsiteX170" fmla="*/ 2377784 w 5032666"/>
                <a:gd name="connsiteY170" fmla="*/ 0 h 419100"/>
                <a:gd name="connsiteX171" fmla="*/ 2385204 w 5032666"/>
                <a:gd name="connsiteY171" fmla="*/ 0 h 419100"/>
                <a:gd name="connsiteX172" fmla="*/ 2387309 w 5032666"/>
                <a:gd name="connsiteY172" fmla="*/ 0 h 419100"/>
                <a:gd name="connsiteX173" fmla="*/ 2396497 w 5032666"/>
                <a:gd name="connsiteY173" fmla="*/ 0 h 419100"/>
                <a:gd name="connsiteX174" fmla="*/ 2407233 w 5032666"/>
                <a:gd name="connsiteY174" fmla="*/ 0 h 419100"/>
                <a:gd name="connsiteX175" fmla="*/ 2413290 w 5032666"/>
                <a:gd name="connsiteY175" fmla="*/ 0 h 419100"/>
                <a:gd name="connsiteX176" fmla="*/ 2418904 w 5032666"/>
                <a:gd name="connsiteY176" fmla="*/ 0 h 419100"/>
                <a:gd name="connsiteX177" fmla="*/ 2433276 w 5032666"/>
                <a:gd name="connsiteY177" fmla="*/ 0 h 419100"/>
                <a:gd name="connsiteX178" fmla="*/ 2434487 w 5032666"/>
                <a:gd name="connsiteY178" fmla="*/ 0 h 419100"/>
                <a:gd name="connsiteX179" fmla="*/ 2444012 w 5032666"/>
                <a:gd name="connsiteY179" fmla="*/ 0 h 419100"/>
                <a:gd name="connsiteX180" fmla="*/ 2445780 w 5032666"/>
                <a:gd name="connsiteY180" fmla="*/ 0 h 419100"/>
                <a:gd name="connsiteX181" fmla="*/ 2453200 w 5032666"/>
                <a:gd name="connsiteY181" fmla="*/ 0 h 419100"/>
                <a:gd name="connsiteX182" fmla="*/ 2470888 w 5032666"/>
                <a:gd name="connsiteY182" fmla="*/ 0 h 419100"/>
                <a:gd name="connsiteX183" fmla="*/ 2482559 w 5032666"/>
                <a:gd name="connsiteY183" fmla="*/ 0 h 419100"/>
                <a:gd name="connsiteX184" fmla="*/ 2489979 w 5032666"/>
                <a:gd name="connsiteY184" fmla="*/ 0 h 419100"/>
                <a:gd name="connsiteX185" fmla="*/ 2502483 w 5032666"/>
                <a:gd name="connsiteY185" fmla="*/ 0 h 419100"/>
                <a:gd name="connsiteX186" fmla="*/ 2514600 w 5032666"/>
                <a:gd name="connsiteY186" fmla="*/ 0 h 419100"/>
                <a:gd name="connsiteX187" fmla="*/ 2516855 w 5032666"/>
                <a:gd name="connsiteY187" fmla="*/ 0 h 419100"/>
                <a:gd name="connsiteX188" fmla="*/ 2527591 w 5032666"/>
                <a:gd name="connsiteY188" fmla="*/ 0 h 419100"/>
                <a:gd name="connsiteX189" fmla="*/ 2539262 w 5032666"/>
                <a:gd name="connsiteY189" fmla="*/ 0 h 419100"/>
                <a:gd name="connsiteX190" fmla="*/ 2560567 w 5032666"/>
                <a:gd name="connsiteY190" fmla="*/ 0 h 419100"/>
                <a:gd name="connsiteX191" fmla="*/ 2566138 w 5032666"/>
                <a:gd name="connsiteY191" fmla="*/ 0 h 419100"/>
                <a:gd name="connsiteX192" fmla="*/ 2571303 w 5032666"/>
                <a:gd name="connsiteY192" fmla="*/ 0 h 419100"/>
                <a:gd name="connsiteX193" fmla="*/ 2573558 w 5032666"/>
                <a:gd name="connsiteY193" fmla="*/ 0 h 419100"/>
                <a:gd name="connsiteX194" fmla="*/ 2598179 w 5032666"/>
                <a:gd name="connsiteY194" fmla="*/ 0 h 419100"/>
                <a:gd name="connsiteX195" fmla="*/ 2609850 w 5032666"/>
                <a:gd name="connsiteY195" fmla="*/ 0 h 419100"/>
                <a:gd name="connsiteX196" fmla="*/ 2617270 w 5032666"/>
                <a:gd name="connsiteY196" fmla="*/ 0 h 419100"/>
                <a:gd name="connsiteX197" fmla="*/ 2622841 w 5032666"/>
                <a:gd name="connsiteY197" fmla="*/ 0 h 419100"/>
                <a:gd name="connsiteX198" fmla="*/ 2634958 w 5032666"/>
                <a:gd name="connsiteY198" fmla="*/ 0 h 419100"/>
                <a:gd name="connsiteX199" fmla="*/ 2644146 w 5032666"/>
                <a:gd name="connsiteY199" fmla="*/ 0 h 419100"/>
                <a:gd name="connsiteX200" fmla="*/ 2654882 w 5032666"/>
                <a:gd name="connsiteY200" fmla="*/ 0 h 419100"/>
                <a:gd name="connsiteX201" fmla="*/ 2666553 w 5032666"/>
                <a:gd name="connsiteY201" fmla="*/ 0 h 419100"/>
                <a:gd name="connsiteX202" fmla="*/ 2680925 w 5032666"/>
                <a:gd name="connsiteY202" fmla="*/ 0 h 419100"/>
                <a:gd name="connsiteX203" fmla="*/ 2691661 w 5032666"/>
                <a:gd name="connsiteY203" fmla="*/ 0 h 419100"/>
                <a:gd name="connsiteX204" fmla="*/ 2693429 w 5032666"/>
                <a:gd name="connsiteY204" fmla="*/ 0 h 419100"/>
                <a:gd name="connsiteX205" fmla="*/ 2700849 w 5032666"/>
                <a:gd name="connsiteY205" fmla="*/ 0 h 419100"/>
                <a:gd name="connsiteX206" fmla="*/ 2702954 w 5032666"/>
                <a:gd name="connsiteY206" fmla="*/ 0 h 419100"/>
                <a:gd name="connsiteX207" fmla="*/ 2718537 w 5032666"/>
                <a:gd name="connsiteY207" fmla="*/ 0 h 419100"/>
                <a:gd name="connsiteX208" fmla="*/ 2724151 w 5032666"/>
                <a:gd name="connsiteY208" fmla="*/ 0 h 419100"/>
                <a:gd name="connsiteX209" fmla="*/ 2730208 w 5032666"/>
                <a:gd name="connsiteY209" fmla="*/ 0 h 419100"/>
                <a:gd name="connsiteX210" fmla="*/ 2737628 w 5032666"/>
                <a:gd name="connsiteY210" fmla="*/ 0 h 419100"/>
                <a:gd name="connsiteX211" fmla="*/ 2748921 w 5032666"/>
                <a:gd name="connsiteY211" fmla="*/ 0 h 419100"/>
                <a:gd name="connsiteX212" fmla="*/ 2750132 w 5032666"/>
                <a:gd name="connsiteY212" fmla="*/ 0 h 419100"/>
                <a:gd name="connsiteX213" fmla="*/ 2759657 w 5032666"/>
                <a:gd name="connsiteY213" fmla="*/ 0 h 419100"/>
                <a:gd name="connsiteX214" fmla="*/ 2764504 w 5032666"/>
                <a:gd name="connsiteY214" fmla="*/ 0 h 419100"/>
                <a:gd name="connsiteX215" fmla="*/ 2770118 w 5032666"/>
                <a:gd name="connsiteY215" fmla="*/ 0 h 419100"/>
                <a:gd name="connsiteX216" fmla="*/ 2775240 w 5032666"/>
                <a:gd name="connsiteY216" fmla="*/ 0 h 419100"/>
                <a:gd name="connsiteX217" fmla="*/ 2780854 w 5032666"/>
                <a:gd name="connsiteY217" fmla="*/ 0 h 419100"/>
                <a:gd name="connsiteX218" fmla="*/ 2786911 w 5032666"/>
                <a:gd name="connsiteY218" fmla="*/ 0 h 419100"/>
                <a:gd name="connsiteX219" fmla="*/ 2798204 w 5032666"/>
                <a:gd name="connsiteY219" fmla="*/ 0 h 419100"/>
                <a:gd name="connsiteX220" fmla="*/ 2805624 w 5032666"/>
                <a:gd name="connsiteY220" fmla="*/ 0 h 419100"/>
                <a:gd name="connsiteX221" fmla="*/ 2807730 w 5032666"/>
                <a:gd name="connsiteY221" fmla="*/ 0 h 419100"/>
                <a:gd name="connsiteX222" fmla="*/ 2813787 w 5032666"/>
                <a:gd name="connsiteY222" fmla="*/ 0 h 419100"/>
                <a:gd name="connsiteX223" fmla="*/ 2819401 w 5032666"/>
                <a:gd name="connsiteY223" fmla="*/ 0 h 419100"/>
                <a:gd name="connsiteX224" fmla="*/ 2821207 w 5032666"/>
                <a:gd name="connsiteY224" fmla="*/ 0 h 419100"/>
                <a:gd name="connsiteX225" fmla="*/ 2823312 w 5032666"/>
                <a:gd name="connsiteY225" fmla="*/ 0 h 419100"/>
                <a:gd name="connsiteX226" fmla="*/ 2826821 w 5032666"/>
                <a:gd name="connsiteY226" fmla="*/ 0 h 419100"/>
                <a:gd name="connsiteX227" fmla="*/ 2844509 w 5032666"/>
                <a:gd name="connsiteY227" fmla="*/ 0 h 419100"/>
                <a:gd name="connsiteX228" fmla="*/ 2853697 w 5032666"/>
                <a:gd name="connsiteY228" fmla="*/ 0 h 419100"/>
                <a:gd name="connsiteX229" fmla="*/ 2854907 w 5032666"/>
                <a:gd name="connsiteY229" fmla="*/ 0 h 419100"/>
                <a:gd name="connsiteX230" fmla="*/ 2864433 w 5032666"/>
                <a:gd name="connsiteY230" fmla="*/ 0 h 419100"/>
                <a:gd name="connsiteX231" fmla="*/ 2869279 w 5032666"/>
                <a:gd name="connsiteY231" fmla="*/ 0 h 419100"/>
                <a:gd name="connsiteX232" fmla="*/ 2870490 w 5032666"/>
                <a:gd name="connsiteY232" fmla="*/ 0 h 419100"/>
                <a:gd name="connsiteX233" fmla="*/ 2876104 w 5032666"/>
                <a:gd name="connsiteY233" fmla="*/ 0 h 419100"/>
                <a:gd name="connsiteX234" fmla="*/ 2880015 w 5032666"/>
                <a:gd name="connsiteY234" fmla="*/ 0 h 419100"/>
                <a:gd name="connsiteX235" fmla="*/ 2890476 w 5032666"/>
                <a:gd name="connsiteY235" fmla="*/ 0 h 419100"/>
                <a:gd name="connsiteX236" fmla="*/ 2901212 w 5032666"/>
                <a:gd name="connsiteY236" fmla="*/ 0 h 419100"/>
                <a:gd name="connsiteX237" fmla="*/ 2902980 w 5032666"/>
                <a:gd name="connsiteY237" fmla="*/ 0 h 419100"/>
                <a:gd name="connsiteX238" fmla="*/ 2910400 w 5032666"/>
                <a:gd name="connsiteY238" fmla="*/ 0 h 419100"/>
                <a:gd name="connsiteX239" fmla="*/ 2912505 w 5032666"/>
                <a:gd name="connsiteY239" fmla="*/ 0 h 419100"/>
                <a:gd name="connsiteX240" fmla="*/ 2918562 w 5032666"/>
                <a:gd name="connsiteY240" fmla="*/ 0 h 419100"/>
                <a:gd name="connsiteX241" fmla="*/ 2925982 w 5032666"/>
                <a:gd name="connsiteY241" fmla="*/ 0 h 419100"/>
                <a:gd name="connsiteX242" fmla="*/ 2928088 w 5032666"/>
                <a:gd name="connsiteY242" fmla="*/ 0 h 419100"/>
                <a:gd name="connsiteX243" fmla="*/ 2939759 w 5032666"/>
                <a:gd name="connsiteY243" fmla="*/ 0 h 419100"/>
                <a:gd name="connsiteX244" fmla="*/ 2947179 w 5032666"/>
                <a:gd name="connsiteY244" fmla="*/ 0 h 419100"/>
                <a:gd name="connsiteX245" fmla="*/ 2958472 w 5032666"/>
                <a:gd name="connsiteY245" fmla="*/ 0 h 419100"/>
                <a:gd name="connsiteX246" fmla="*/ 2959683 w 5032666"/>
                <a:gd name="connsiteY246" fmla="*/ 0 h 419100"/>
                <a:gd name="connsiteX247" fmla="*/ 2969208 w 5032666"/>
                <a:gd name="connsiteY247" fmla="*/ 0 h 419100"/>
                <a:gd name="connsiteX248" fmla="*/ 2974055 w 5032666"/>
                <a:gd name="connsiteY248" fmla="*/ 0 h 419100"/>
                <a:gd name="connsiteX249" fmla="*/ 2975265 w 5032666"/>
                <a:gd name="connsiteY249" fmla="*/ 0 h 419100"/>
                <a:gd name="connsiteX250" fmla="*/ 2984791 w 5032666"/>
                <a:gd name="connsiteY250" fmla="*/ 0 h 419100"/>
                <a:gd name="connsiteX251" fmla="*/ 2996462 w 5032666"/>
                <a:gd name="connsiteY251" fmla="*/ 0 h 419100"/>
                <a:gd name="connsiteX252" fmla="*/ 3007755 w 5032666"/>
                <a:gd name="connsiteY252" fmla="*/ 0 h 419100"/>
                <a:gd name="connsiteX253" fmla="*/ 3015175 w 5032666"/>
                <a:gd name="connsiteY253" fmla="*/ 0 h 419100"/>
                <a:gd name="connsiteX254" fmla="*/ 3023338 w 5032666"/>
                <a:gd name="connsiteY254" fmla="*/ 0 h 419100"/>
                <a:gd name="connsiteX255" fmla="*/ 3030758 w 5032666"/>
                <a:gd name="connsiteY255" fmla="*/ 0 h 419100"/>
                <a:gd name="connsiteX256" fmla="*/ 3032863 w 5032666"/>
                <a:gd name="connsiteY256" fmla="*/ 0 h 419100"/>
                <a:gd name="connsiteX257" fmla="*/ 3064458 w 5032666"/>
                <a:gd name="connsiteY257" fmla="*/ 0 h 419100"/>
                <a:gd name="connsiteX258" fmla="*/ 3078830 w 5032666"/>
                <a:gd name="connsiteY258" fmla="*/ 0 h 419100"/>
                <a:gd name="connsiteX259" fmla="*/ 3080041 w 5032666"/>
                <a:gd name="connsiteY259" fmla="*/ 0 h 419100"/>
                <a:gd name="connsiteX260" fmla="*/ 3089566 w 5032666"/>
                <a:gd name="connsiteY260" fmla="*/ 0 h 419100"/>
                <a:gd name="connsiteX261" fmla="*/ 3128113 w 5032666"/>
                <a:gd name="connsiteY261" fmla="*/ 0 h 419100"/>
                <a:gd name="connsiteX262" fmla="*/ 3135533 w 5032666"/>
                <a:gd name="connsiteY262" fmla="*/ 0 h 419100"/>
                <a:gd name="connsiteX263" fmla="*/ 3160154 w 5032666"/>
                <a:gd name="connsiteY263" fmla="*/ 0 h 419100"/>
                <a:gd name="connsiteX264" fmla="*/ 3184816 w 5032666"/>
                <a:gd name="connsiteY264" fmla="*/ 0 h 419100"/>
                <a:gd name="connsiteX265" fmla="*/ 3206121 w 5032666"/>
                <a:gd name="connsiteY265" fmla="*/ 0 h 419100"/>
                <a:gd name="connsiteX266" fmla="*/ 3216857 w 5032666"/>
                <a:gd name="connsiteY266" fmla="*/ 0 h 419100"/>
                <a:gd name="connsiteX267" fmla="*/ 3255404 w 5032666"/>
                <a:gd name="connsiteY267" fmla="*/ 0 h 419100"/>
                <a:gd name="connsiteX268" fmla="*/ 3262824 w 5032666"/>
                <a:gd name="connsiteY268" fmla="*/ 0 h 419100"/>
                <a:gd name="connsiteX269" fmla="*/ 3280512 w 5032666"/>
                <a:gd name="connsiteY269" fmla="*/ 0 h 419100"/>
                <a:gd name="connsiteX270" fmla="*/ 3312107 w 5032666"/>
                <a:gd name="connsiteY270" fmla="*/ 0 h 419100"/>
                <a:gd name="connsiteX271" fmla="*/ 3326479 w 5032666"/>
                <a:gd name="connsiteY271" fmla="*/ 0 h 419100"/>
                <a:gd name="connsiteX272" fmla="*/ 3337215 w 5032666"/>
                <a:gd name="connsiteY272" fmla="*/ 0 h 419100"/>
                <a:gd name="connsiteX273" fmla="*/ 3369705 w 5032666"/>
                <a:gd name="connsiteY273" fmla="*/ 0 h 419100"/>
                <a:gd name="connsiteX274" fmla="*/ 3375762 w 5032666"/>
                <a:gd name="connsiteY274" fmla="*/ 0 h 419100"/>
                <a:gd name="connsiteX275" fmla="*/ 3383182 w 5032666"/>
                <a:gd name="connsiteY275" fmla="*/ 0 h 419100"/>
                <a:gd name="connsiteX276" fmla="*/ 3415672 w 5032666"/>
                <a:gd name="connsiteY276" fmla="*/ 0 h 419100"/>
                <a:gd name="connsiteX277" fmla="*/ 3426408 w 5032666"/>
                <a:gd name="connsiteY277" fmla="*/ 0 h 419100"/>
                <a:gd name="connsiteX278" fmla="*/ 3432465 w 5032666"/>
                <a:gd name="connsiteY278" fmla="*/ 0 h 419100"/>
                <a:gd name="connsiteX279" fmla="*/ 3448050 w 5032666"/>
                <a:gd name="connsiteY279" fmla="*/ 0 h 419100"/>
                <a:gd name="connsiteX280" fmla="*/ 3464955 w 5032666"/>
                <a:gd name="connsiteY280" fmla="*/ 0 h 419100"/>
                <a:gd name="connsiteX281" fmla="*/ 3472375 w 5032666"/>
                <a:gd name="connsiteY281" fmla="*/ 0 h 419100"/>
                <a:gd name="connsiteX282" fmla="*/ 3490063 w 5032666"/>
                <a:gd name="connsiteY282" fmla="*/ 0 h 419100"/>
                <a:gd name="connsiteX283" fmla="*/ 3494017 w 5032666"/>
                <a:gd name="connsiteY283" fmla="*/ 0 h 419100"/>
                <a:gd name="connsiteX284" fmla="*/ 3504753 w 5032666"/>
                <a:gd name="connsiteY284" fmla="*/ 0 h 419100"/>
                <a:gd name="connsiteX285" fmla="*/ 3521658 w 5032666"/>
                <a:gd name="connsiteY285" fmla="*/ 0 h 419100"/>
                <a:gd name="connsiteX286" fmla="*/ 3536030 w 5032666"/>
                <a:gd name="connsiteY286" fmla="*/ 0 h 419100"/>
                <a:gd name="connsiteX287" fmla="*/ 3543300 w 5032666"/>
                <a:gd name="connsiteY287" fmla="*/ 0 h 419100"/>
                <a:gd name="connsiteX288" fmla="*/ 3546766 w 5032666"/>
                <a:gd name="connsiteY288" fmla="*/ 0 h 419100"/>
                <a:gd name="connsiteX289" fmla="*/ 3550720 w 5032666"/>
                <a:gd name="connsiteY289" fmla="*/ 0 h 419100"/>
                <a:gd name="connsiteX290" fmla="*/ 3568408 w 5032666"/>
                <a:gd name="connsiteY290" fmla="*/ 0 h 419100"/>
                <a:gd name="connsiteX291" fmla="*/ 3585313 w 5032666"/>
                <a:gd name="connsiteY291" fmla="*/ 0 h 419100"/>
                <a:gd name="connsiteX292" fmla="*/ 3592733 w 5032666"/>
                <a:gd name="connsiteY292" fmla="*/ 0 h 419100"/>
                <a:gd name="connsiteX293" fmla="*/ 3600003 w 5032666"/>
                <a:gd name="connsiteY293" fmla="*/ 0 h 419100"/>
                <a:gd name="connsiteX294" fmla="*/ 3614375 w 5032666"/>
                <a:gd name="connsiteY294" fmla="*/ 0 h 419100"/>
                <a:gd name="connsiteX295" fmla="*/ 3625111 w 5032666"/>
                <a:gd name="connsiteY295" fmla="*/ 0 h 419100"/>
                <a:gd name="connsiteX296" fmla="*/ 3642016 w 5032666"/>
                <a:gd name="connsiteY296" fmla="*/ 0 h 419100"/>
                <a:gd name="connsiteX297" fmla="*/ 3657601 w 5032666"/>
                <a:gd name="connsiteY297" fmla="*/ 0 h 419100"/>
                <a:gd name="connsiteX298" fmla="*/ 3663658 w 5032666"/>
                <a:gd name="connsiteY298" fmla="*/ 0 h 419100"/>
                <a:gd name="connsiteX299" fmla="*/ 3671078 w 5032666"/>
                <a:gd name="connsiteY299" fmla="*/ 0 h 419100"/>
                <a:gd name="connsiteX300" fmla="*/ 3703568 w 5032666"/>
                <a:gd name="connsiteY300" fmla="*/ 0 h 419100"/>
                <a:gd name="connsiteX301" fmla="*/ 3714304 w 5032666"/>
                <a:gd name="connsiteY301" fmla="*/ 0 h 419100"/>
                <a:gd name="connsiteX302" fmla="*/ 3720361 w 5032666"/>
                <a:gd name="connsiteY302" fmla="*/ 0 h 419100"/>
                <a:gd name="connsiteX303" fmla="*/ 3752851 w 5032666"/>
                <a:gd name="connsiteY303" fmla="*/ 0 h 419100"/>
                <a:gd name="connsiteX304" fmla="*/ 3760271 w 5032666"/>
                <a:gd name="connsiteY304" fmla="*/ 0 h 419100"/>
                <a:gd name="connsiteX305" fmla="*/ 3777959 w 5032666"/>
                <a:gd name="connsiteY305" fmla="*/ 0 h 419100"/>
                <a:gd name="connsiteX306" fmla="*/ 3809554 w 5032666"/>
                <a:gd name="connsiteY306" fmla="*/ 0 h 419100"/>
                <a:gd name="connsiteX307" fmla="*/ 3823926 w 5032666"/>
                <a:gd name="connsiteY307" fmla="*/ 0 h 419100"/>
                <a:gd name="connsiteX308" fmla="*/ 3834662 w 5032666"/>
                <a:gd name="connsiteY308" fmla="*/ 0 h 419100"/>
                <a:gd name="connsiteX309" fmla="*/ 3873209 w 5032666"/>
                <a:gd name="connsiteY309" fmla="*/ 0 h 419100"/>
                <a:gd name="connsiteX310" fmla="*/ 3880629 w 5032666"/>
                <a:gd name="connsiteY310" fmla="*/ 0 h 419100"/>
                <a:gd name="connsiteX311" fmla="*/ 3905250 w 5032666"/>
                <a:gd name="connsiteY311" fmla="*/ 0 h 419100"/>
                <a:gd name="connsiteX312" fmla="*/ 3929912 w 5032666"/>
                <a:gd name="connsiteY312" fmla="*/ 0 h 419100"/>
                <a:gd name="connsiteX313" fmla="*/ 3951217 w 5032666"/>
                <a:gd name="connsiteY313" fmla="*/ 0 h 419100"/>
                <a:gd name="connsiteX314" fmla="*/ 3961953 w 5032666"/>
                <a:gd name="connsiteY314" fmla="*/ 0 h 419100"/>
                <a:gd name="connsiteX315" fmla="*/ 4000500 w 5032666"/>
                <a:gd name="connsiteY315" fmla="*/ 0 h 419100"/>
                <a:gd name="connsiteX316" fmla="*/ 4007920 w 5032666"/>
                <a:gd name="connsiteY316" fmla="*/ 0 h 419100"/>
                <a:gd name="connsiteX317" fmla="*/ 4025608 w 5032666"/>
                <a:gd name="connsiteY317" fmla="*/ 0 h 419100"/>
                <a:gd name="connsiteX318" fmla="*/ 4057203 w 5032666"/>
                <a:gd name="connsiteY318" fmla="*/ 0 h 419100"/>
                <a:gd name="connsiteX319" fmla="*/ 4071575 w 5032666"/>
                <a:gd name="connsiteY319" fmla="*/ 0 h 419100"/>
                <a:gd name="connsiteX320" fmla="*/ 4082311 w 5032666"/>
                <a:gd name="connsiteY320" fmla="*/ 0 h 419100"/>
                <a:gd name="connsiteX321" fmla="*/ 4093604 w 5032666"/>
                <a:gd name="connsiteY321" fmla="*/ 0 h 419100"/>
                <a:gd name="connsiteX322" fmla="*/ 4114801 w 5032666"/>
                <a:gd name="connsiteY322" fmla="*/ 0 h 419100"/>
                <a:gd name="connsiteX323" fmla="*/ 4120858 w 5032666"/>
                <a:gd name="connsiteY323" fmla="*/ 0 h 419100"/>
                <a:gd name="connsiteX324" fmla="*/ 4128278 w 5032666"/>
                <a:gd name="connsiteY324" fmla="*/ 0 h 419100"/>
                <a:gd name="connsiteX325" fmla="*/ 4139571 w 5032666"/>
                <a:gd name="connsiteY325" fmla="*/ 0 h 419100"/>
                <a:gd name="connsiteX326" fmla="*/ 4150307 w 5032666"/>
                <a:gd name="connsiteY326" fmla="*/ 0 h 419100"/>
                <a:gd name="connsiteX327" fmla="*/ 4160768 w 5032666"/>
                <a:gd name="connsiteY327" fmla="*/ 0 h 419100"/>
                <a:gd name="connsiteX328" fmla="*/ 4171504 w 5032666"/>
                <a:gd name="connsiteY328" fmla="*/ 0 h 419100"/>
                <a:gd name="connsiteX329" fmla="*/ 4177561 w 5032666"/>
                <a:gd name="connsiteY329" fmla="*/ 0 h 419100"/>
                <a:gd name="connsiteX330" fmla="*/ 4188854 w 5032666"/>
                <a:gd name="connsiteY330" fmla="*/ 0 h 419100"/>
                <a:gd name="connsiteX331" fmla="*/ 4196274 w 5032666"/>
                <a:gd name="connsiteY331" fmla="*/ 0 h 419100"/>
                <a:gd name="connsiteX332" fmla="*/ 4210051 w 5032666"/>
                <a:gd name="connsiteY332" fmla="*/ 0 h 419100"/>
                <a:gd name="connsiteX333" fmla="*/ 4213962 w 5032666"/>
                <a:gd name="connsiteY333" fmla="*/ 0 h 419100"/>
                <a:gd name="connsiteX334" fmla="*/ 4217471 w 5032666"/>
                <a:gd name="connsiteY334" fmla="*/ 0 h 419100"/>
                <a:gd name="connsiteX335" fmla="*/ 4235159 w 5032666"/>
                <a:gd name="connsiteY335" fmla="*/ 0 h 419100"/>
                <a:gd name="connsiteX336" fmla="*/ 4245557 w 5032666"/>
                <a:gd name="connsiteY336" fmla="*/ 0 h 419100"/>
                <a:gd name="connsiteX337" fmla="*/ 4259929 w 5032666"/>
                <a:gd name="connsiteY337" fmla="*/ 0 h 419100"/>
                <a:gd name="connsiteX338" fmla="*/ 4266754 w 5032666"/>
                <a:gd name="connsiteY338" fmla="*/ 0 h 419100"/>
                <a:gd name="connsiteX339" fmla="*/ 4270665 w 5032666"/>
                <a:gd name="connsiteY339" fmla="*/ 0 h 419100"/>
                <a:gd name="connsiteX340" fmla="*/ 4281126 w 5032666"/>
                <a:gd name="connsiteY340" fmla="*/ 0 h 419100"/>
                <a:gd name="connsiteX341" fmla="*/ 4291862 w 5032666"/>
                <a:gd name="connsiteY341" fmla="*/ 0 h 419100"/>
                <a:gd name="connsiteX342" fmla="*/ 4303155 w 5032666"/>
                <a:gd name="connsiteY342" fmla="*/ 0 h 419100"/>
                <a:gd name="connsiteX343" fmla="*/ 4309212 w 5032666"/>
                <a:gd name="connsiteY343" fmla="*/ 0 h 419100"/>
                <a:gd name="connsiteX344" fmla="*/ 4316632 w 5032666"/>
                <a:gd name="connsiteY344" fmla="*/ 0 h 419100"/>
                <a:gd name="connsiteX345" fmla="*/ 4330409 w 5032666"/>
                <a:gd name="connsiteY345" fmla="*/ 0 h 419100"/>
                <a:gd name="connsiteX346" fmla="*/ 4337829 w 5032666"/>
                <a:gd name="connsiteY346" fmla="*/ 0 h 419100"/>
                <a:gd name="connsiteX347" fmla="*/ 4349122 w 5032666"/>
                <a:gd name="connsiteY347" fmla="*/ 0 h 419100"/>
                <a:gd name="connsiteX348" fmla="*/ 4359858 w 5032666"/>
                <a:gd name="connsiteY348" fmla="*/ 0 h 419100"/>
                <a:gd name="connsiteX349" fmla="*/ 4365915 w 5032666"/>
                <a:gd name="connsiteY349" fmla="*/ 0 h 419100"/>
                <a:gd name="connsiteX350" fmla="*/ 4387112 w 5032666"/>
                <a:gd name="connsiteY350" fmla="*/ 0 h 419100"/>
                <a:gd name="connsiteX351" fmla="*/ 4398405 w 5032666"/>
                <a:gd name="connsiteY351" fmla="*/ 0 h 419100"/>
                <a:gd name="connsiteX352" fmla="*/ 4405825 w 5032666"/>
                <a:gd name="connsiteY352" fmla="*/ 0 h 419100"/>
                <a:gd name="connsiteX353" fmla="*/ 4423513 w 5032666"/>
                <a:gd name="connsiteY353" fmla="*/ 0 h 419100"/>
                <a:gd name="connsiteX354" fmla="*/ 4455108 w 5032666"/>
                <a:gd name="connsiteY354" fmla="*/ 0 h 419100"/>
                <a:gd name="connsiteX355" fmla="*/ 4469480 w 5032666"/>
                <a:gd name="connsiteY355" fmla="*/ 0 h 419100"/>
                <a:gd name="connsiteX356" fmla="*/ 4480216 w 5032666"/>
                <a:gd name="connsiteY356" fmla="*/ 0 h 419100"/>
                <a:gd name="connsiteX357" fmla="*/ 4518763 w 5032666"/>
                <a:gd name="connsiteY357" fmla="*/ 0 h 419100"/>
                <a:gd name="connsiteX358" fmla="*/ 4526183 w 5032666"/>
                <a:gd name="connsiteY358" fmla="*/ 0 h 419100"/>
                <a:gd name="connsiteX359" fmla="*/ 4550804 w 5032666"/>
                <a:gd name="connsiteY359" fmla="*/ 0 h 419100"/>
                <a:gd name="connsiteX360" fmla="*/ 4575466 w 5032666"/>
                <a:gd name="connsiteY360" fmla="*/ 0 h 419100"/>
                <a:gd name="connsiteX361" fmla="*/ 4596771 w 5032666"/>
                <a:gd name="connsiteY361" fmla="*/ 0 h 419100"/>
                <a:gd name="connsiteX362" fmla="*/ 4607507 w 5032666"/>
                <a:gd name="connsiteY362" fmla="*/ 0 h 419100"/>
                <a:gd name="connsiteX363" fmla="*/ 4646054 w 5032666"/>
                <a:gd name="connsiteY363" fmla="*/ 0 h 419100"/>
                <a:gd name="connsiteX364" fmla="*/ 4653474 w 5032666"/>
                <a:gd name="connsiteY364" fmla="*/ 0 h 419100"/>
                <a:gd name="connsiteX365" fmla="*/ 4671162 w 5032666"/>
                <a:gd name="connsiteY365" fmla="*/ 0 h 419100"/>
                <a:gd name="connsiteX366" fmla="*/ 4702757 w 5032666"/>
                <a:gd name="connsiteY366" fmla="*/ 0 h 419100"/>
                <a:gd name="connsiteX367" fmla="*/ 4717129 w 5032666"/>
                <a:gd name="connsiteY367" fmla="*/ 0 h 419100"/>
                <a:gd name="connsiteX368" fmla="*/ 4727865 w 5032666"/>
                <a:gd name="connsiteY368" fmla="*/ 0 h 419100"/>
                <a:gd name="connsiteX369" fmla="*/ 4760355 w 5032666"/>
                <a:gd name="connsiteY369" fmla="*/ 0 h 419100"/>
                <a:gd name="connsiteX370" fmla="*/ 4766412 w 5032666"/>
                <a:gd name="connsiteY370" fmla="*/ 0 h 419100"/>
                <a:gd name="connsiteX371" fmla="*/ 4773832 w 5032666"/>
                <a:gd name="connsiteY371" fmla="*/ 0 h 419100"/>
                <a:gd name="connsiteX372" fmla="*/ 4806322 w 5032666"/>
                <a:gd name="connsiteY372" fmla="*/ 0 h 419100"/>
                <a:gd name="connsiteX373" fmla="*/ 4817058 w 5032666"/>
                <a:gd name="connsiteY373" fmla="*/ 0 h 419100"/>
                <a:gd name="connsiteX374" fmla="*/ 4823115 w 5032666"/>
                <a:gd name="connsiteY374" fmla="*/ 0 h 419100"/>
                <a:gd name="connsiteX375" fmla="*/ 4855605 w 5032666"/>
                <a:gd name="connsiteY375" fmla="*/ 0 h 419100"/>
                <a:gd name="connsiteX376" fmla="*/ 4863025 w 5032666"/>
                <a:gd name="connsiteY376" fmla="*/ 0 h 419100"/>
                <a:gd name="connsiteX377" fmla="*/ 4880713 w 5032666"/>
                <a:gd name="connsiteY377" fmla="*/ 0 h 419100"/>
                <a:gd name="connsiteX378" fmla="*/ 4912308 w 5032666"/>
                <a:gd name="connsiteY378" fmla="*/ 0 h 419100"/>
                <a:gd name="connsiteX379" fmla="*/ 4926680 w 5032666"/>
                <a:gd name="connsiteY379" fmla="*/ 0 h 419100"/>
                <a:gd name="connsiteX380" fmla="*/ 4937416 w 5032666"/>
                <a:gd name="connsiteY380" fmla="*/ 0 h 419100"/>
                <a:gd name="connsiteX381" fmla="*/ 4975963 w 5032666"/>
                <a:gd name="connsiteY381" fmla="*/ 0 h 419100"/>
                <a:gd name="connsiteX382" fmla="*/ 4983383 w 5032666"/>
                <a:gd name="connsiteY382" fmla="*/ 0 h 419100"/>
                <a:gd name="connsiteX383" fmla="*/ 5032666 w 5032666"/>
                <a:gd name="connsiteY383" fmla="*/ 0 h 419100"/>
                <a:gd name="connsiteX384" fmla="*/ 4927891 w 5032666"/>
                <a:gd name="connsiteY384" fmla="*/ 419100 h 419100"/>
                <a:gd name="connsiteX385" fmla="*/ 4878608 w 5032666"/>
                <a:gd name="connsiteY385" fmla="*/ 419100 h 419100"/>
                <a:gd name="connsiteX386" fmla="*/ 4871188 w 5032666"/>
                <a:gd name="connsiteY386" fmla="*/ 419100 h 419100"/>
                <a:gd name="connsiteX387" fmla="*/ 4832641 w 5032666"/>
                <a:gd name="connsiteY387" fmla="*/ 419100 h 419100"/>
                <a:gd name="connsiteX388" fmla="*/ 4821905 w 5032666"/>
                <a:gd name="connsiteY388" fmla="*/ 419100 h 419100"/>
                <a:gd name="connsiteX389" fmla="*/ 4807533 w 5032666"/>
                <a:gd name="connsiteY389" fmla="*/ 419100 h 419100"/>
                <a:gd name="connsiteX390" fmla="*/ 4775938 w 5032666"/>
                <a:gd name="connsiteY390" fmla="*/ 419100 h 419100"/>
                <a:gd name="connsiteX391" fmla="*/ 4758250 w 5032666"/>
                <a:gd name="connsiteY391" fmla="*/ 419100 h 419100"/>
                <a:gd name="connsiteX392" fmla="*/ 4750830 w 5032666"/>
                <a:gd name="connsiteY392" fmla="*/ 419100 h 419100"/>
                <a:gd name="connsiteX393" fmla="*/ 4718340 w 5032666"/>
                <a:gd name="connsiteY393" fmla="*/ 419100 h 419100"/>
                <a:gd name="connsiteX394" fmla="*/ 4712283 w 5032666"/>
                <a:gd name="connsiteY394" fmla="*/ 419100 h 419100"/>
                <a:gd name="connsiteX395" fmla="*/ 4701547 w 5032666"/>
                <a:gd name="connsiteY395" fmla="*/ 419100 h 419100"/>
                <a:gd name="connsiteX396" fmla="*/ 4669057 w 5032666"/>
                <a:gd name="connsiteY396" fmla="*/ 419100 h 419100"/>
                <a:gd name="connsiteX397" fmla="*/ 4661637 w 5032666"/>
                <a:gd name="connsiteY397" fmla="*/ 419100 h 419100"/>
                <a:gd name="connsiteX398" fmla="*/ 4655580 w 5032666"/>
                <a:gd name="connsiteY398" fmla="*/ 419100 h 419100"/>
                <a:gd name="connsiteX399" fmla="*/ 4623090 w 5032666"/>
                <a:gd name="connsiteY399" fmla="*/ 419100 h 419100"/>
                <a:gd name="connsiteX400" fmla="*/ 4612354 w 5032666"/>
                <a:gd name="connsiteY400" fmla="*/ 419100 h 419100"/>
                <a:gd name="connsiteX401" fmla="*/ 4597982 w 5032666"/>
                <a:gd name="connsiteY401" fmla="*/ 419100 h 419100"/>
                <a:gd name="connsiteX402" fmla="*/ 4566387 w 5032666"/>
                <a:gd name="connsiteY402" fmla="*/ 419100 h 419100"/>
                <a:gd name="connsiteX403" fmla="*/ 4548699 w 5032666"/>
                <a:gd name="connsiteY403" fmla="*/ 419100 h 419100"/>
                <a:gd name="connsiteX404" fmla="*/ 4541279 w 5032666"/>
                <a:gd name="connsiteY404" fmla="*/ 419100 h 419100"/>
                <a:gd name="connsiteX405" fmla="*/ 4502732 w 5032666"/>
                <a:gd name="connsiteY405" fmla="*/ 419100 h 419100"/>
                <a:gd name="connsiteX406" fmla="*/ 4491996 w 5032666"/>
                <a:gd name="connsiteY406" fmla="*/ 419100 h 419100"/>
                <a:gd name="connsiteX407" fmla="*/ 4470691 w 5032666"/>
                <a:gd name="connsiteY407" fmla="*/ 419100 h 419100"/>
                <a:gd name="connsiteX408" fmla="*/ 4446029 w 5032666"/>
                <a:gd name="connsiteY408" fmla="*/ 419100 h 419100"/>
                <a:gd name="connsiteX409" fmla="*/ 4421408 w 5032666"/>
                <a:gd name="connsiteY409" fmla="*/ 419100 h 419100"/>
                <a:gd name="connsiteX410" fmla="*/ 4413988 w 5032666"/>
                <a:gd name="connsiteY410" fmla="*/ 419100 h 419100"/>
                <a:gd name="connsiteX411" fmla="*/ 4375441 w 5032666"/>
                <a:gd name="connsiteY411" fmla="*/ 419100 h 419100"/>
                <a:gd name="connsiteX412" fmla="*/ 4364705 w 5032666"/>
                <a:gd name="connsiteY412" fmla="*/ 419100 h 419100"/>
                <a:gd name="connsiteX413" fmla="*/ 4350333 w 5032666"/>
                <a:gd name="connsiteY413" fmla="*/ 419100 h 419100"/>
                <a:gd name="connsiteX414" fmla="*/ 4318738 w 5032666"/>
                <a:gd name="connsiteY414" fmla="*/ 419100 h 419100"/>
                <a:gd name="connsiteX415" fmla="*/ 4301050 w 5032666"/>
                <a:gd name="connsiteY415" fmla="*/ 419100 h 419100"/>
                <a:gd name="connsiteX416" fmla="*/ 4293630 w 5032666"/>
                <a:gd name="connsiteY416" fmla="*/ 419100 h 419100"/>
                <a:gd name="connsiteX417" fmla="*/ 4282337 w 5032666"/>
                <a:gd name="connsiteY417" fmla="*/ 419100 h 419100"/>
                <a:gd name="connsiteX418" fmla="*/ 4261140 w 5032666"/>
                <a:gd name="connsiteY418" fmla="*/ 419100 h 419100"/>
                <a:gd name="connsiteX419" fmla="*/ 4255083 w 5032666"/>
                <a:gd name="connsiteY419" fmla="*/ 419100 h 419100"/>
                <a:gd name="connsiteX420" fmla="*/ 4244347 w 5032666"/>
                <a:gd name="connsiteY420" fmla="*/ 419100 h 419100"/>
                <a:gd name="connsiteX421" fmla="*/ 4233054 w 5032666"/>
                <a:gd name="connsiteY421" fmla="*/ 419100 h 419100"/>
                <a:gd name="connsiteX422" fmla="*/ 4225634 w 5032666"/>
                <a:gd name="connsiteY422" fmla="*/ 419100 h 419100"/>
                <a:gd name="connsiteX423" fmla="*/ 4211857 w 5032666"/>
                <a:gd name="connsiteY423" fmla="*/ 419100 h 419100"/>
                <a:gd name="connsiteX424" fmla="*/ 4204437 w 5032666"/>
                <a:gd name="connsiteY424" fmla="*/ 419100 h 419100"/>
                <a:gd name="connsiteX425" fmla="*/ 4198380 w 5032666"/>
                <a:gd name="connsiteY425" fmla="*/ 419100 h 419100"/>
                <a:gd name="connsiteX426" fmla="*/ 4187087 w 5032666"/>
                <a:gd name="connsiteY426" fmla="*/ 419100 h 419100"/>
                <a:gd name="connsiteX427" fmla="*/ 4176351 w 5032666"/>
                <a:gd name="connsiteY427" fmla="*/ 419100 h 419100"/>
                <a:gd name="connsiteX428" fmla="*/ 4165890 w 5032666"/>
                <a:gd name="connsiteY428" fmla="*/ 419100 h 419100"/>
                <a:gd name="connsiteX429" fmla="*/ 4161979 w 5032666"/>
                <a:gd name="connsiteY429" fmla="*/ 419100 h 419100"/>
                <a:gd name="connsiteX430" fmla="*/ 4155154 w 5032666"/>
                <a:gd name="connsiteY430" fmla="*/ 419100 h 419100"/>
                <a:gd name="connsiteX431" fmla="*/ 4140782 w 5032666"/>
                <a:gd name="connsiteY431" fmla="*/ 419100 h 419100"/>
                <a:gd name="connsiteX432" fmla="*/ 4130384 w 5032666"/>
                <a:gd name="connsiteY432" fmla="*/ 419100 h 419100"/>
                <a:gd name="connsiteX433" fmla="*/ 4112696 w 5032666"/>
                <a:gd name="connsiteY433" fmla="*/ 419100 h 419100"/>
                <a:gd name="connsiteX434" fmla="*/ 4109187 w 5032666"/>
                <a:gd name="connsiteY434" fmla="*/ 419100 h 419100"/>
                <a:gd name="connsiteX435" fmla="*/ 4105276 w 5032666"/>
                <a:gd name="connsiteY435" fmla="*/ 419100 h 419100"/>
                <a:gd name="connsiteX436" fmla="*/ 4091499 w 5032666"/>
                <a:gd name="connsiteY436" fmla="*/ 419100 h 419100"/>
                <a:gd name="connsiteX437" fmla="*/ 4084079 w 5032666"/>
                <a:gd name="connsiteY437" fmla="*/ 419100 h 419100"/>
                <a:gd name="connsiteX438" fmla="*/ 4072786 w 5032666"/>
                <a:gd name="connsiteY438" fmla="*/ 419100 h 419100"/>
                <a:gd name="connsiteX439" fmla="*/ 4066729 w 5032666"/>
                <a:gd name="connsiteY439" fmla="*/ 419100 h 419100"/>
                <a:gd name="connsiteX440" fmla="*/ 4055993 w 5032666"/>
                <a:gd name="connsiteY440" fmla="*/ 419100 h 419100"/>
                <a:gd name="connsiteX441" fmla="*/ 4045532 w 5032666"/>
                <a:gd name="connsiteY441" fmla="*/ 419100 h 419100"/>
                <a:gd name="connsiteX442" fmla="*/ 4034796 w 5032666"/>
                <a:gd name="connsiteY442" fmla="*/ 419100 h 419100"/>
                <a:gd name="connsiteX443" fmla="*/ 4023503 w 5032666"/>
                <a:gd name="connsiteY443" fmla="*/ 419100 h 419100"/>
                <a:gd name="connsiteX444" fmla="*/ 4016083 w 5032666"/>
                <a:gd name="connsiteY444" fmla="*/ 419100 h 419100"/>
                <a:gd name="connsiteX445" fmla="*/ 4010026 w 5032666"/>
                <a:gd name="connsiteY445" fmla="*/ 419100 h 419100"/>
                <a:gd name="connsiteX446" fmla="*/ 3988829 w 5032666"/>
                <a:gd name="connsiteY446" fmla="*/ 419100 h 419100"/>
                <a:gd name="connsiteX447" fmla="*/ 3977536 w 5032666"/>
                <a:gd name="connsiteY447" fmla="*/ 419100 h 419100"/>
                <a:gd name="connsiteX448" fmla="*/ 3966800 w 5032666"/>
                <a:gd name="connsiteY448" fmla="*/ 419100 h 419100"/>
                <a:gd name="connsiteX449" fmla="*/ 3952428 w 5032666"/>
                <a:gd name="connsiteY449" fmla="*/ 419100 h 419100"/>
                <a:gd name="connsiteX450" fmla="*/ 3920833 w 5032666"/>
                <a:gd name="connsiteY450" fmla="*/ 419100 h 419100"/>
                <a:gd name="connsiteX451" fmla="*/ 3903145 w 5032666"/>
                <a:gd name="connsiteY451" fmla="*/ 419100 h 419100"/>
                <a:gd name="connsiteX452" fmla="*/ 3895725 w 5032666"/>
                <a:gd name="connsiteY452" fmla="*/ 419100 h 419100"/>
                <a:gd name="connsiteX453" fmla="*/ 3857178 w 5032666"/>
                <a:gd name="connsiteY453" fmla="*/ 419100 h 419100"/>
                <a:gd name="connsiteX454" fmla="*/ 3846442 w 5032666"/>
                <a:gd name="connsiteY454" fmla="*/ 419100 h 419100"/>
                <a:gd name="connsiteX455" fmla="*/ 3825137 w 5032666"/>
                <a:gd name="connsiteY455" fmla="*/ 419100 h 419100"/>
                <a:gd name="connsiteX456" fmla="*/ 3800475 w 5032666"/>
                <a:gd name="connsiteY456" fmla="*/ 419100 h 419100"/>
                <a:gd name="connsiteX457" fmla="*/ 3775854 w 5032666"/>
                <a:gd name="connsiteY457" fmla="*/ 419100 h 419100"/>
                <a:gd name="connsiteX458" fmla="*/ 3768434 w 5032666"/>
                <a:gd name="connsiteY458" fmla="*/ 419100 h 419100"/>
                <a:gd name="connsiteX459" fmla="*/ 3729887 w 5032666"/>
                <a:gd name="connsiteY459" fmla="*/ 419100 h 419100"/>
                <a:gd name="connsiteX460" fmla="*/ 3719151 w 5032666"/>
                <a:gd name="connsiteY460" fmla="*/ 419100 h 419100"/>
                <a:gd name="connsiteX461" fmla="*/ 3704779 w 5032666"/>
                <a:gd name="connsiteY461" fmla="*/ 419100 h 419100"/>
                <a:gd name="connsiteX462" fmla="*/ 3673184 w 5032666"/>
                <a:gd name="connsiteY462" fmla="*/ 419100 h 419100"/>
                <a:gd name="connsiteX463" fmla="*/ 3655496 w 5032666"/>
                <a:gd name="connsiteY463" fmla="*/ 419100 h 419100"/>
                <a:gd name="connsiteX464" fmla="*/ 3648076 w 5032666"/>
                <a:gd name="connsiteY464" fmla="*/ 419100 h 419100"/>
                <a:gd name="connsiteX465" fmla="*/ 3615586 w 5032666"/>
                <a:gd name="connsiteY465" fmla="*/ 419100 h 419100"/>
                <a:gd name="connsiteX466" fmla="*/ 3609529 w 5032666"/>
                <a:gd name="connsiteY466" fmla="*/ 419100 h 419100"/>
                <a:gd name="connsiteX467" fmla="*/ 3598793 w 5032666"/>
                <a:gd name="connsiteY467" fmla="*/ 419100 h 419100"/>
                <a:gd name="connsiteX468" fmla="*/ 3566303 w 5032666"/>
                <a:gd name="connsiteY468" fmla="*/ 419100 h 419100"/>
                <a:gd name="connsiteX469" fmla="*/ 3558883 w 5032666"/>
                <a:gd name="connsiteY469" fmla="*/ 419100 h 419100"/>
                <a:gd name="connsiteX470" fmla="*/ 3552826 w 5032666"/>
                <a:gd name="connsiteY470" fmla="*/ 419100 h 419100"/>
                <a:gd name="connsiteX471" fmla="*/ 3537241 w 5032666"/>
                <a:gd name="connsiteY471" fmla="*/ 419100 h 419100"/>
                <a:gd name="connsiteX472" fmla="*/ 3520336 w 5032666"/>
                <a:gd name="connsiteY472" fmla="*/ 419100 h 419100"/>
                <a:gd name="connsiteX473" fmla="*/ 3509600 w 5032666"/>
                <a:gd name="connsiteY473" fmla="*/ 419100 h 419100"/>
                <a:gd name="connsiteX474" fmla="*/ 3495228 w 5032666"/>
                <a:gd name="connsiteY474" fmla="*/ 419100 h 419100"/>
                <a:gd name="connsiteX475" fmla="*/ 3487958 w 5032666"/>
                <a:gd name="connsiteY475" fmla="*/ 419100 h 419100"/>
                <a:gd name="connsiteX476" fmla="*/ 3480538 w 5032666"/>
                <a:gd name="connsiteY476" fmla="*/ 419100 h 419100"/>
                <a:gd name="connsiteX477" fmla="*/ 3463633 w 5032666"/>
                <a:gd name="connsiteY477" fmla="*/ 419100 h 419100"/>
                <a:gd name="connsiteX478" fmla="*/ 3445945 w 5032666"/>
                <a:gd name="connsiteY478" fmla="*/ 419100 h 419100"/>
                <a:gd name="connsiteX479" fmla="*/ 3441991 w 5032666"/>
                <a:gd name="connsiteY479" fmla="*/ 419100 h 419100"/>
                <a:gd name="connsiteX480" fmla="*/ 3438525 w 5032666"/>
                <a:gd name="connsiteY480" fmla="*/ 419100 h 419100"/>
                <a:gd name="connsiteX481" fmla="*/ 3431255 w 5032666"/>
                <a:gd name="connsiteY481" fmla="*/ 419100 h 419100"/>
                <a:gd name="connsiteX482" fmla="*/ 3416883 w 5032666"/>
                <a:gd name="connsiteY482" fmla="*/ 419100 h 419100"/>
                <a:gd name="connsiteX483" fmla="*/ 3399978 w 5032666"/>
                <a:gd name="connsiteY483" fmla="*/ 419100 h 419100"/>
                <a:gd name="connsiteX484" fmla="*/ 3389242 w 5032666"/>
                <a:gd name="connsiteY484" fmla="*/ 419100 h 419100"/>
                <a:gd name="connsiteX485" fmla="*/ 3385288 w 5032666"/>
                <a:gd name="connsiteY485" fmla="*/ 419100 h 419100"/>
                <a:gd name="connsiteX486" fmla="*/ 3367600 w 5032666"/>
                <a:gd name="connsiteY486" fmla="*/ 419100 h 419100"/>
                <a:gd name="connsiteX487" fmla="*/ 3360180 w 5032666"/>
                <a:gd name="connsiteY487" fmla="*/ 419100 h 419100"/>
                <a:gd name="connsiteX488" fmla="*/ 3343275 w 5032666"/>
                <a:gd name="connsiteY488" fmla="*/ 419100 h 419100"/>
                <a:gd name="connsiteX489" fmla="*/ 3327690 w 5032666"/>
                <a:gd name="connsiteY489" fmla="*/ 419100 h 419100"/>
                <a:gd name="connsiteX490" fmla="*/ 3321633 w 5032666"/>
                <a:gd name="connsiteY490" fmla="*/ 419100 h 419100"/>
                <a:gd name="connsiteX491" fmla="*/ 3310897 w 5032666"/>
                <a:gd name="connsiteY491" fmla="*/ 419100 h 419100"/>
                <a:gd name="connsiteX492" fmla="*/ 3278407 w 5032666"/>
                <a:gd name="connsiteY492" fmla="*/ 419100 h 419100"/>
                <a:gd name="connsiteX493" fmla="*/ 3270987 w 5032666"/>
                <a:gd name="connsiteY493" fmla="*/ 419100 h 419100"/>
                <a:gd name="connsiteX494" fmla="*/ 3264930 w 5032666"/>
                <a:gd name="connsiteY494" fmla="*/ 419100 h 419100"/>
                <a:gd name="connsiteX495" fmla="*/ 3232440 w 5032666"/>
                <a:gd name="connsiteY495" fmla="*/ 419100 h 419100"/>
                <a:gd name="connsiteX496" fmla="*/ 3221704 w 5032666"/>
                <a:gd name="connsiteY496" fmla="*/ 419100 h 419100"/>
                <a:gd name="connsiteX497" fmla="*/ 3207332 w 5032666"/>
                <a:gd name="connsiteY497" fmla="*/ 419100 h 419100"/>
                <a:gd name="connsiteX498" fmla="*/ 3175737 w 5032666"/>
                <a:gd name="connsiteY498" fmla="*/ 419100 h 419100"/>
                <a:gd name="connsiteX499" fmla="*/ 3158049 w 5032666"/>
                <a:gd name="connsiteY499" fmla="*/ 419100 h 419100"/>
                <a:gd name="connsiteX500" fmla="*/ 3150629 w 5032666"/>
                <a:gd name="connsiteY500" fmla="*/ 419100 h 419100"/>
                <a:gd name="connsiteX501" fmla="*/ 3112082 w 5032666"/>
                <a:gd name="connsiteY501" fmla="*/ 419100 h 419100"/>
                <a:gd name="connsiteX502" fmla="*/ 3101346 w 5032666"/>
                <a:gd name="connsiteY502" fmla="*/ 419100 h 419100"/>
                <a:gd name="connsiteX503" fmla="*/ 3080041 w 5032666"/>
                <a:gd name="connsiteY503" fmla="*/ 419100 h 419100"/>
                <a:gd name="connsiteX504" fmla="*/ 3055379 w 5032666"/>
                <a:gd name="connsiteY504" fmla="*/ 419100 h 419100"/>
                <a:gd name="connsiteX505" fmla="*/ 3030758 w 5032666"/>
                <a:gd name="connsiteY505" fmla="*/ 419100 h 419100"/>
                <a:gd name="connsiteX506" fmla="*/ 3023338 w 5032666"/>
                <a:gd name="connsiteY506" fmla="*/ 419100 h 419100"/>
                <a:gd name="connsiteX507" fmla="*/ 2984791 w 5032666"/>
                <a:gd name="connsiteY507" fmla="*/ 419100 h 419100"/>
                <a:gd name="connsiteX508" fmla="*/ 2975266 w 5032666"/>
                <a:gd name="connsiteY508" fmla="*/ 419100 h 419100"/>
                <a:gd name="connsiteX509" fmla="*/ 2974055 w 5032666"/>
                <a:gd name="connsiteY509" fmla="*/ 419100 h 419100"/>
                <a:gd name="connsiteX510" fmla="*/ 2959683 w 5032666"/>
                <a:gd name="connsiteY510" fmla="*/ 419100 h 419100"/>
                <a:gd name="connsiteX511" fmla="*/ 2928088 w 5032666"/>
                <a:gd name="connsiteY511" fmla="*/ 419100 h 419100"/>
                <a:gd name="connsiteX512" fmla="*/ 2925983 w 5032666"/>
                <a:gd name="connsiteY512" fmla="*/ 419100 h 419100"/>
                <a:gd name="connsiteX513" fmla="*/ 2918563 w 5032666"/>
                <a:gd name="connsiteY513" fmla="*/ 419100 h 419100"/>
                <a:gd name="connsiteX514" fmla="*/ 2910400 w 5032666"/>
                <a:gd name="connsiteY514" fmla="*/ 419100 h 419100"/>
                <a:gd name="connsiteX515" fmla="*/ 2902980 w 5032666"/>
                <a:gd name="connsiteY515" fmla="*/ 419100 h 419100"/>
                <a:gd name="connsiteX516" fmla="*/ 2891687 w 5032666"/>
                <a:gd name="connsiteY516" fmla="*/ 419100 h 419100"/>
                <a:gd name="connsiteX517" fmla="*/ 2880016 w 5032666"/>
                <a:gd name="connsiteY517" fmla="*/ 419100 h 419100"/>
                <a:gd name="connsiteX518" fmla="*/ 2870490 w 5032666"/>
                <a:gd name="connsiteY518" fmla="*/ 419100 h 419100"/>
                <a:gd name="connsiteX519" fmla="*/ 2869280 w 5032666"/>
                <a:gd name="connsiteY519" fmla="*/ 419100 h 419100"/>
                <a:gd name="connsiteX520" fmla="*/ 2864433 w 5032666"/>
                <a:gd name="connsiteY520" fmla="*/ 419100 h 419100"/>
                <a:gd name="connsiteX521" fmla="*/ 2854908 w 5032666"/>
                <a:gd name="connsiteY521" fmla="*/ 419100 h 419100"/>
                <a:gd name="connsiteX522" fmla="*/ 2853697 w 5032666"/>
                <a:gd name="connsiteY522" fmla="*/ 419100 h 419100"/>
                <a:gd name="connsiteX523" fmla="*/ 2842404 w 5032666"/>
                <a:gd name="connsiteY523" fmla="*/ 419100 h 419100"/>
                <a:gd name="connsiteX524" fmla="*/ 2834984 w 5032666"/>
                <a:gd name="connsiteY524" fmla="*/ 419100 h 419100"/>
                <a:gd name="connsiteX525" fmla="*/ 2823313 w 5032666"/>
                <a:gd name="connsiteY525" fmla="*/ 419100 h 419100"/>
                <a:gd name="connsiteX526" fmla="*/ 2821207 w 5032666"/>
                <a:gd name="connsiteY526" fmla="*/ 419100 h 419100"/>
                <a:gd name="connsiteX527" fmla="*/ 2813787 w 5032666"/>
                <a:gd name="connsiteY527" fmla="*/ 419100 h 419100"/>
                <a:gd name="connsiteX528" fmla="*/ 2807730 w 5032666"/>
                <a:gd name="connsiteY528" fmla="*/ 419100 h 419100"/>
                <a:gd name="connsiteX529" fmla="*/ 2805625 w 5032666"/>
                <a:gd name="connsiteY529" fmla="*/ 419100 h 419100"/>
                <a:gd name="connsiteX530" fmla="*/ 2798205 w 5032666"/>
                <a:gd name="connsiteY530" fmla="*/ 419100 h 419100"/>
                <a:gd name="connsiteX531" fmla="*/ 2796437 w 5032666"/>
                <a:gd name="connsiteY531" fmla="*/ 419100 h 419100"/>
                <a:gd name="connsiteX532" fmla="*/ 2785701 w 5032666"/>
                <a:gd name="connsiteY532" fmla="*/ 419100 h 419100"/>
                <a:gd name="connsiteX533" fmla="*/ 2775240 w 5032666"/>
                <a:gd name="connsiteY533" fmla="*/ 419100 h 419100"/>
                <a:gd name="connsiteX534" fmla="*/ 2771329 w 5032666"/>
                <a:gd name="connsiteY534" fmla="*/ 419100 h 419100"/>
                <a:gd name="connsiteX535" fmla="*/ 2765715 w 5032666"/>
                <a:gd name="connsiteY535" fmla="*/ 419100 h 419100"/>
                <a:gd name="connsiteX536" fmla="*/ 2764504 w 5032666"/>
                <a:gd name="connsiteY536" fmla="*/ 419100 h 419100"/>
                <a:gd name="connsiteX537" fmla="*/ 2759658 w 5032666"/>
                <a:gd name="connsiteY537" fmla="*/ 419100 h 419100"/>
                <a:gd name="connsiteX538" fmla="*/ 2750132 w 5032666"/>
                <a:gd name="connsiteY538" fmla="*/ 419100 h 419100"/>
                <a:gd name="connsiteX539" fmla="*/ 2748922 w 5032666"/>
                <a:gd name="connsiteY539" fmla="*/ 419100 h 419100"/>
                <a:gd name="connsiteX540" fmla="*/ 2739734 w 5032666"/>
                <a:gd name="connsiteY540" fmla="*/ 419100 h 419100"/>
                <a:gd name="connsiteX541" fmla="*/ 2722046 w 5032666"/>
                <a:gd name="connsiteY541" fmla="*/ 419100 h 419100"/>
                <a:gd name="connsiteX542" fmla="*/ 2718537 w 5032666"/>
                <a:gd name="connsiteY542" fmla="*/ 419100 h 419100"/>
                <a:gd name="connsiteX543" fmla="*/ 2716432 w 5032666"/>
                <a:gd name="connsiteY543" fmla="*/ 419100 h 419100"/>
                <a:gd name="connsiteX544" fmla="*/ 2714626 w 5032666"/>
                <a:gd name="connsiteY544" fmla="*/ 419100 h 419100"/>
                <a:gd name="connsiteX545" fmla="*/ 2709012 w 5032666"/>
                <a:gd name="connsiteY545" fmla="*/ 419100 h 419100"/>
                <a:gd name="connsiteX546" fmla="*/ 2702955 w 5032666"/>
                <a:gd name="connsiteY546" fmla="*/ 419100 h 419100"/>
                <a:gd name="connsiteX547" fmla="*/ 2700849 w 5032666"/>
                <a:gd name="connsiteY547" fmla="*/ 419100 h 419100"/>
                <a:gd name="connsiteX548" fmla="*/ 2693429 w 5032666"/>
                <a:gd name="connsiteY548" fmla="*/ 419100 h 419100"/>
                <a:gd name="connsiteX549" fmla="*/ 2682136 w 5032666"/>
                <a:gd name="connsiteY549" fmla="*/ 419100 h 419100"/>
                <a:gd name="connsiteX550" fmla="*/ 2676079 w 5032666"/>
                <a:gd name="connsiteY550" fmla="*/ 419100 h 419100"/>
                <a:gd name="connsiteX551" fmla="*/ 2670465 w 5032666"/>
                <a:gd name="connsiteY551" fmla="*/ 419100 h 419100"/>
                <a:gd name="connsiteX552" fmla="*/ 2665343 w 5032666"/>
                <a:gd name="connsiteY552" fmla="*/ 419100 h 419100"/>
                <a:gd name="connsiteX553" fmla="*/ 2659729 w 5032666"/>
                <a:gd name="connsiteY553" fmla="*/ 419100 h 419100"/>
                <a:gd name="connsiteX554" fmla="*/ 2654882 w 5032666"/>
                <a:gd name="connsiteY554" fmla="*/ 419100 h 419100"/>
                <a:gd name="connsiteX555" fmla="*/ 2645357 w 5032666"/>
                <a:gd name="connsiteY555" fmla="*/ 419100 h 419100"/>
                <a:gd name="connsiteX556" fmla="*/ 2644146 w 5032666"/>
                <a:gd name="connsiteY556" fmla="*/ 419100 h 419100"/>
                <a:gd name="connsiteX557" fmla="*/ 2632853 w 5032666"/>
                <a:gd name="connsiteY557" fmla="*/ 419100 h 419100"/>
                <a:gd name="connsiteX558" fmla="*/ 2625433 w 5032666"/>
                <a:gd name="connsiteY558" fmla="*/ 419100 h 419100"/>
                <a:gd name="connsiteX559" fmla="*/ 2619376 w 5032666"/>
                <a:gd name="connsiteY559" fmla="*/ 419100 h 419100"/>
                <a:gd name="connsiteX560" fmla="*/ 2613762 w 5032666"/>
                <a:gd name="connsiteY560" fmla="*/ 419100 h 419100"/>
                <a:gd name="connsiteX561" fmla="*/ 2598179 w 5032666"/>
                <a:gd name="connsiteY561" fmla="*/ 419100 h 419100"/>
                <a:gd name="connsiteX562" fmla="*/ 2596074 w 5032666"/>
                <a:gd name="connsiteY562" fmla="*/ 419100 h 419100"/>
                <a:gd name="connsiteX563" fmla="*/ 2588654 w 5032666"/>
                <a:gd name="connsiteY563" fmla="*/ 419100 h 419100"/>
                <a:gd name="connsiteX564" fmla="*/ 2586886 w 5032666"/>
                <a:gd name="connsiteY564" fmla="*/ 419100 h 419100"/>
                <a:gd name="connsiteX565" fmla="*/ 2576150 w 5032666"/>
                <a:gd name="connsiteY565" fmla="*/ 419100 h 419100"/>
                <a:gd name="connsiteX566" fmla="*/ 2561778 w 5032666"/>
                <a:gd name="connsiteY566" fmla="*/ 419100 h 419100"/>
                <a:gd name="connsiteX567" fmla="*/ 2550107 w 5032666"/>
                <a:gd name="connsiteY567" fmla="*/ 419100 h 419100"/>
                <a:gd name="connsiteX568" fmla="*/ 2539371 w 5032666"/>
                <a:gd name="connsiteY568" fmla="*/ 419100 h 419100"/>
                <a:gd name="connsiteX569" fmla="*/ 2530183 w 5032666"/>
                <a:gd name="connsiteY569" fmla="*/ 419100 h 419100"/>
                <a:gd name="connsiteX570" fmla="*/ 2518066 w 5032666"/>
                <a:gd name="connsiteY570" fmla="*/ 419100 h 419100"/>
                <a:gd name="connsiteX571" fmla="*/ 2512495 w 5032666"/>
                <a:gd name="connsiteY571" fmla="*/ 419100 h 419100"/>
                <a:gd name="connsiteX572" fmla="*/ 2505075 w 5032666"/>
                <a:gd name="connsiteY572" fmla="*/ 419100 h 419100"/>
                <a:gd name="connsiteX573" fmla="*/ 2493404 w 5032666"/>
                <a:gd name="connsiteY573" fmla="*/ 419100 h 419100"/>
                <a:gd name="connsiteX574" fmla="*/ 2468783 w 5032666"/>
                <a:gd name="connsiteY574" fmla="*/ 419100 h 419100"/>
                <a:gd name="connsiteX575" fmla="*/ 2466528 w 5032666"/>
                <a:gd name="connsiteY575" fmla="*/ 419100 h 419100"/>
                <a:gd name="connsiteX576" fmla="*/ 2461363 w 5032666"/>
                <a:gd name="connsiteY576" fmla="*/ 419100 h 419100"/>
                <a:gd name="connsiteX577" fmla="*/ 2455792 w 5032666"/>
                <a:gd name="connsiteY577" fmla="*/ 419100 h 419100"/>
                <a:gd name="connsiteX578" fmla="*/ 2434487 w 5032666"/>
                <a:gd name="connsiteY578" fmla="*/ 419100 h 419100"/>
                <a:gd name="connsiteX579" fmla="*/ 2422816 w 5032666"/>
                <a:gd name="connsiteY579" fmla="*/ 419100 h 419100"/>
                <a:gd name="connsiteX580" fmla="*/ 2412080 w 5032666"/>
                <a:gd name="connsiteY580" fmla="*/ 419100 h 419100"/>
                <a:gd name="connsiteX581" fmla="*/ 2409825 w 5032666"/>
                <a:gd name="connsiteY581" fmla="*/ 419100 h 419100"/>
                <a:gd name="connsiteX582" fmla="*/ 2397708 w 5032666"/>
                <a:gd name="connsiteY582" fmla="*/ 419100 h 419100"/>
                <a:gd name="connsiteX583" fmla="*/ 2385204 w 5032666"/>
                <a:gd name="connsiteY583" fmla="*/ 419100 h 419100"/>
                <a:gd name="connsiteX584" fmla="*/ 2377784 w 5032666"/>
                <a:gd name="connsiteY584" fmla="*/ 419100 h 419100"/>
                <a:gd name="connsiteX585" fmla="*/ 2366113 w 5032666"/>
                <a:gd name="connsiteY585" fmla="*/ 419100 h 419100"/>
                <a:gd name="connsiteX586" fmla="*/ 2348425 w 5032666"/>
                <a:gd name="connsiteY586" fmla="*/ 419100 h 419100"/>
                <a:gd name="connsiteX587" fmla="*/ 2341005 w 5032666"/>
                <a:gd name="connsiteY587" fmla="*/ 419100 h 419100"/>
                <a:gd name="connsiteX588" fmla="*/ 2339237 w 5032666"/>
                <a:gd name="connsiteY588" fmla="*/ 419100 h 419100"/>
                <a:gd name="connsiteX589" fmla="*/ 2329712 w 5032666"/>
                <a:gd name="connsiteY589" fmla="*/ 419100 h 419100"/>
                <a:gd name="connsiteX590" fmla="*/ 2328501 w 5032666"/>
                <a:gd name="connsiteY590" fmla="*/ 419100 h 419100"/>
                <a:gd name="connsiteX591" fmla="*/ 2314129 w 5032666"/>
                <a:gd name="connsiteY591" fmla="*/ 419100 h 419100"/>
                <a:gd name="connsiteX592" fmla="*/ 2308515 w 5032666"/>
                <a:gd name="connsiteY592" fmla="*/ 419100 h 419100"/>
                <a:gd name="connsiteX593" fmla="*/ 2302458 w 5032666"/>
                <a:gd name="connsiteY593" fmla="*/ 419100 h 419100"/>
                <a:gd name="connsiteX594" fmla="*/ 2291722 w 5032666"/>
                <a:gd name="connsiteY594" fmla="*/ 419100 h 419100"/>
                <a:gd name="connsiteX595" fmla="*/ 2282534 w 5032666"/>
                <a:gd name="connsiteY595" fmla="*/ 419100 h 419100"/>
                <a:gd name="connsiteX596" fmla="*/ 2280429 w 5032666"/>
                <a:gd name="connsiteY596" fmla="*/ 419100 h 419100"/>
                <a:gd name="connsiteX597" fmla="*/ 2273009 w 5032666"/>
                <a:gd name="connsiteY597" fmla="*/ 419100 h 419100"/>
                <a:gd name="connsiteX598" fmla="*/ 2264846 w 5032666"/>
                <a:gd name="connsiteY598" fmla="*/ 419100 h 419100"/>
                <a:gd name="connsiteX599" fmla="*/ 2259232 w 5032666"/>
                <a:gd name="connsiteY599" fmla="*/ 419100 h 419100"/>
                <a:gd name="connsiteX600" fmla="*/ 2257426 w 5032666"/>
                <a:gd name="connsiteY600" fmla="*/ 419100 h 419100"/>
                <a:gd name="connsiteX601" fmla="*/ 2251812 w 5032666"/>
                <a:gd name="connsiteY601" fmla="*/ 419100 h 419100"/>
                <a:gd name="connsiteX602" fmla="*/ 2245755 w 5032666"/>
                <a:gd name="connsiteY602" fmla="*/ 419100 h 419100"/>
                <a:gd name="connsiteX603" fmla="*/ 2234462 w 5032666"/>
                <a:gd name="connsiteY603" fmla="*/ 419100 h 419100"/>
                <a:gd name="connsiteX604" fmla="*/ 2224936 w 5032666"/>
                <a:gd name="connsiteY604" fmla="*/ 419100 h 419100"/>
                <a:gd name="connsiteX605" fmla="*/ 2223726 w 5032666"/>
                <a:gd name="connsiteY605" fmla="*/ 419100 h 419100"/>
                <a:gd name="connsiteX606" fmla="*/ 2218879 w 5032666"/>
                <a:gd name="connsiteY606" fmla="*/ 419100 h 419100"/>
                <a:gd name="connsiteX607" fmla="*/ 2213265 w 5032666"/>
                <a:gd name="connsiteY607" fmla="*/ 419100 h 419100"/>
                <a:gd name="connsiteX608" fmla="*/ 2209354 w 5032666"/>
                <a:gd name="connsiteY608" fmla="*/ 419100 h 419100"/>
                <a:gd name="connsiteX609" fmla="*/ 2208143 w 5032666"/>
                <a:gd name="connsiteY609" fmla="*/ 419100 h 419100"/>
                <a:gd name="connsiteX610" fmla="*/ 2202529 w 5032666"/>
                <a:gd name="connsiteY610" fmla="*/ 419100 h 419100"/>
                <a:gd name="connsiteX611" fmla="*/ 2188157 w 5032666"/>
                <a:gd name="connsiteY611" fmla="*/ 419100 h 419100"/>
                <a:gd name="connsiteX612" fmla="*/ 2177759 w 5032666"/>
                <a:gd name="connsiteY612" fmla="*/ 419100 h 419100"/>
                <a:gd name="connsiteX613" fmla="*/ 2175653 w 5032666"/>
                <a:gd name="connsiteY613" fmla="*/ 419100 h 419100"/>
                <a:gd name="connsiteX614" fmla="*/ 2168233 w 5032666"/>
                <a:gd name="connsiteY614" fmla="*/ 419100 h 419100"/>
                <a:gd name="connsiteX615" fmla="*/ 2162176 w 5032666"/>
                <a:gd name="connsiteY615" fmla="*/ 419100 h 419100"/>
                <a:gd name="connsiteX616" fmla="*/ 2160071 w 5032666"/>
                <a:gd name="connsiteY616" fmla="*/ 419100 h 419100"/>
                <a:gd name="connsiteX617" fmla="*/ 2156562 w 5032666"/>
                <a:gd name="connsiteY617" fmla="*/ 419100 h 419100"/>
                <a:gd name="connsiteX618" fmla="*/ 2152651 w 5032666"/>
                <a:gd name="connsiteY618" fmla="*/ 419100 h 419100"/>
                <a:gd name="connsiteX619" fmla="*/ 2138874 w 5032666"/>
                <a:gd name="connsiteY619" fmla="*/ 419100 h 419100"/>
                <a:gd name="connsiteX620" fmla="*/ 2131454 w 5032666"/>
                <a:gd name="connsiteY620" fmla="*/ 419100 h 419100"/>
                <a:gd name="connsiteX621" fmla="*/ 2129686 w 5032666"/>
                <a:gd name="connsiteY621" fmla="*/ 419100 h 419100"/>
                <a:gd name="connsiteX622" fmla="*/ 2120161 w 5032666"/>
                <a:gd name="connsiteY622" fmla="*/ 419100 h 419100"/>
                <a:gd name="connsiteX623" fmla="*/ 2118950 w 5032666"/>
                <a:gd name="connsiteY623" fmla="*/ 419100 h 419100"/>
                <a:gd name="connsiteX624" fmla="*/ 2114104 w 5032666"/>
                <a:gd name="connsiteY624" fmla="*/ 419100 h 419100"/>
                <a:gd name="connsiteX625" fmla="*/ 2104578 w 5032666"/>
                <a:gd name="connsiteY625" fmla="*/ 419100 h 419100"/>
                <a:gd name="connsiteX626" fmla="*/ 2103368 w 5032666"/>
                <a:gd name="connsiteY626" fmla="*/ 419100 h 419100"/>
                <a:gd name="connsiteX627" fmla="*/ 2092907 w 5032666"/>
                <a:gd name="connsiteY627" fmla="*/ 419100 h 419100"/>
                <a:gd name="connsiteX628" fmla="*/ 2082171 w 5032666"/>
                <a:gd name="connsiteY628" fmla="*/ 419100 h 419100"/>
                <a:gd name="connsiteX629" fmla="*/ 2072983 w 5032666"/>
                <a:gd name="connsiteY629" fmla="*/ 419100 h 419100"/>
                <a:gd name="connsiteX630" fmla="*/ 2070878 w 5032666"/>
                <a:gd name="connsiteY630" fmla="*/ 419100 h 419100"/>
                <a:gd name="connsiteX631" fmla="*/ 2063458 w 5032666"/>
                <a:gd name="connsiteY631" fmla="*/ 419100 h 419100"/>
                <a:gd name="connsiteX632" fmla="*/ 2057401 w 5032666"/>
                <a:gd name="connsiteY632" fmla="*/ 419100 h 419100"/>
                <a:gd name="connsiteX633" fmla="*/ 2055295 w 5032666"/>
                <a:gd name="connsiteY633" fmla="*/ 419100 h 419100"/>
                <a:gd name="connsiteX634" fmla="*/ 2047875 w 5032666"/>
                <a:gd name="connsiteY634" fmla="*/ 419100 h 419100"/>
                <a:gd name="connsiteX635" fmla="*/ 2036204 w 5032666"/>
                <a:gd name="connsiteY635" fmla="*/ 419100 h 419100"/>
                <a:gd name="connsiteX636" fmla="*/ 2024911 w 5032666"/>
                <a:gd name="connsiteY636" fmla="*/ 419100 h 419100"/>
                <a:gd name="connsiteX637" fmla="*/ 2014175 w 5032666"/>
                <a:gd name="connsiteY637" fmla="*/ 419100 h 419100"/>
                <a:gd name="connsiteX638" fmla="*/ 2009328 w 5032666"/>
                <a:gd name="connsiteY638" fmla="*/ 419100 h 419100"/>
                <a:gd name="connsiteX639" fmla="*/ 1999803 w 5032666"/>
                <a:gd name="connsiteY639" fmla="*/ 419100 h 419100"/>
                <a:gd name="connsiteX640" fmla="*/ 1998592 w 5032666"/>
                <a:gd name="connsiteY640" fmla="*/ 419100 h 419100"/>
                <a:gd name="connsiteX641" fmla="*/ 1968208 w 5032666"/>
                <a:gd name="connsiteY641" fmla="*/ 419100 h 419100"/>
                <a:gd name="connsiteX642" fmla="*/ 1952625 w 5032666"/>
                <a:gd name="connsiteY642" fmla="*/ 419100 h 419100"/>
                <a:gd name="connsiteX643" fmla="*/ 1950520 w 5032666"/>
                <a:gd name="connsiteY643" fmla="*/ 419100 h 419100"/>
                <a:gd name="connsiteX644" fmla="*/ 1943100 w 5032666"/>
                <a:gd name="connsiteY644" fmla="*/ 419100 h 419100"/>
                <a:gd name="connsiteX645" fmla="*/ 1904553 w 5032666"/>
                <a:gd name="connsiteY645" fmla="*/ 419100 h 419100"/>
                <a:gd name="connsiteX646" fmla="*/ 1893817 w 5032666"/>
                <a:gd name="connsiteY646" fmla="*/ 419100 h 419100"/>
                <a:gd name="connsiteX647" fmla="*/ 1872512 w 5032666"/>
                <a:gd name="connsiteY647" fmla="*/ 419100 h 419100"/>
                <a:gd name="connsiteX648" fmla="*/ 1847850 w 5032666"/>
                <a:gd name="connsiteY648" fmla="*/ 419100 h 419100"/>
                <a:gd name="connsiteX649" fmla="*/ 1823229 w 5032666"/>
                <a:gd name="connsiteY649" fmla="*/ 419100 h 419100"/>
                <a:gd name="connsiteX650" fmla="*/ 1815809 w 5032666"/>
                <a:gd name="connsiteY650" fmla="*/ 419100 h 419100"/>
                <a:gd name="connsiteX651" fmla="*/ 1777262 w 5032666"/>
                <a:gd name="connsiteY651" fmla="*/ 419100 h 419100"/>
                <a:gd name="connsiteX652" fmla="*/ 1766526 w 5032666"/>
                <a:gd name="connsiteY652" fmla="*/ 419100 h 419100"/>
                <a:gd name="connsiteX653" fmla="*/ 1752154 w 5032666"/>
                <a:gd name="connsiteY653" fmla="*/ 419100 h 419100"/>
                <a:gd name="connsiteX654" fmla="*/ 1720559 w 5032666"/>
                <a:gd name="connsiteY654" fmla="*/ 419100 h 419100"/>
                <a:gd name="connsiteX655" fmla="*/ 1702871 w 5032666"/>
                <a:gd name="connsiteY655" fmla="*/ 419100 h 419100"/>
                <a:gd name="connsiteX656" fmla="*/ 1695451 w 5032666"/>
                <a:gd name="connsiteY656" fmla="*/ 419100 h 419100"/>
                <a:gd name="connsiteX657" fmla="*/ 1662961 w 5032666"/>
                <a:gd name="connsiteY657" fmla="*/ 419100 h 419100"/>
                <a:gd name="connsiteX658" fmla="*/ 1656904 w 5032666"/>
                <a:gd name="connsiteY658" fmla="*/ 419100 h 419100"/>
                <a:gd name="connsiteX659" fmla="*/ 1646168 w 5032666"/>
                <a:gd name="connsiteY659" fmla="*/ 419100 h 419100"/>
                <a:gd name="connsiteX660" fmla="*/ 1613678 w 5032666"/>
                <a:gd name="connsiteY660" fmla="*/ 419100 h 419100"/>
                <a:gd name="connsiteX661" fmla="*/ 1606258 w 5032666"/>
                <a:gd name="connsiteY661" fmla="*/ 419100 h 419100"/>
                <a:gd name="connsiteX662" fmla="*/ 1600201 w 5032666"/>
                <a:gd name="connsiteY662" fmla="*/ 419100 h 419100"/>
                <a:gd name="connsiteX663" fmla="*/ 1584616 w 5032666"/>
                <a:gd name="connsiteY663" fmla="*/ 419100 h 419100"/>
                <a:gd name="connsiteX664" fmla="*/ 1567711 w 5032666"/>
                <a:gd name="connsiteY664" fmla="*/ 419100 h 419100"/>
                <a:gd name="connsiteX665" fmla="*/ 1556975 w 5032666"/>
                <a:gd name="connsiteY665" fmla="*/ 419100 h 419100"/>
                <a:gd name="connsiteX666" fmla="*/ 1542603 w 5032666"/>
                <a:gd name="connsiteY666" fmla="*/ 419100 h 419100"/>
                <a:gd name="connsiteX667" fmla="*/ 1535333 w 5032666"/>
                <a:gd name="connsiteY667" fmla="*/ 419100 h 419100"/>
                <a:gd name="connsiteX668" fmla="*/ 1527913 w 5032666"/>
                <a:gd name="connsiteY668" fmla="*/ 419100 h 419100"/>
                <a:gd name="connsiteX669" fmla="*/ 1511008 w 5032666"/>
                <a:gd name="connsiteY669" fmla="*/ 419100 h 419100"/>
                <a:gd name="connsiteX670" fmla="*/ 1493320 w 5032666"/>
                <a:gd name="connsiteY670" fmla="*/ 419100 h 419100"/>
                <a:gd name="connsiteX671" fmla="*/ 1489366 w 5032666"/>
                <a:gd name="connsiteY671" fmla="*/ 419100 h 419100"/>
                <a:gd name="connsiteX672" fmla="*/ 1485900 w 5032666"/>
                <a:gd name="connsiteY672" fmla="*/ 419100 h 419100"/>
                <a:gd name="connsiteX673" fmla="*/ 1478630 w 5032666"/>
                <a:gd name="connsiteY673" fmla="*/ 419100 h 419100"/>
                <a:gd name="connsiteX674" fmla="*/ 1464258 w 5032666"/>
                <a:gd name="connsiteY674" fmla="*/ 419100 h 419100"/>
                <a:gd name="connsiteX675" fmla="*/ 1447353 w 5032666"/>
                <a:gd name="connsiteY675" fmla="*/ 419100 h 419100"/>
                <a:gd name="connsiteX676" fmla="*/ 1436617 w 5032666"/>
                <a:gd name="connsiteY676" fmla="*/ 419100 h 419100"/>
                <a:gd name="connsiteX677" fmla="*/ 1432663 w 5032666"/>
                <a:gd name="connsiteY677" fmla="*/ 419100 h 419100"/>
                <a:gd name="connsiteX678" fmla="*/ 1414975 w 5032666"/>
                <a:gd name="connsiteY678" fmla="*/ 419100 h 419100"/>
                <a:gd name="connsiteX679" fmla="*/ 1407555 w 5032666"/>
                <a:gd name="connsiteY679" fmla="*/ 419100 h 419100"/>
                <a:gd name="connsiteX680" fmla="*/ 1390650 w 5032666"/>
                <a:gd name="connsiteY680" fmla="*/ 419100 h 419100"/>
                <a:gd name="connsiteX681" fmla="*/ 1375065 w 5032666"/>
                <a:gd name="connsiteY681" fmla="*/ 419100 h 419100"/>
                <a:gd name="connsiteX682" fmla="*/ 1369008 w 5032666"/>
                <a:gd name="connsiteY682" fmla="*/ 419100 h 419100"/>
                <a:gd name="connsiteX683" fmla="*/ 1358272 w 5032666"/>
                <a:gd name="connsiteY683" fmla="*/ 419100 h 419100"/>
                <a:gd name="connsiteX684" fmla="*/ 1325782 w 5032666"/>
                <a:gd name="connsiteY684" fmla="*/ 419100 h 419100"/>
                <a:gd name="connsiteX685" fmla="*/ 1318362 w 5032666"/>
                <a:gd name="connsiteY685" fmla="*/ 419100 h 419100"/>
                <a:gd name="connsiteX686" fmla="*/ 1312305 w 5032666"/>
                <a:gd name="connsiteY686" fmla="*/ 419100 h 419100"/>
                <a:gd name="connsiteX687" fmla="*/ 1279815 w 5032666"/>
                <a:gd name="connsiteY687" fmla="*/ 419100 h 419100"/>
                <a:gd name="connsiteX688" fmla="*/ 1269079 w 5032666"/>
                <a:gd name="connsiteY688" fmla="*/ 419100 h 419100"/>
                <a:gd name="connsiteX689" fmla="*/ 1254707 w 5032666"/>
                <a:gd name="connsiteY689" fmla="*/ 419100 h 419100"/>
                <a:gd name="connsiteX690" fmla="*/ 1223112 w 5032666"/>
                <a:gd name="connsiteY690" fmla="*/ 419100 h 419100"/>
                <a:gd name="connsiteX691" fmla="*/ 1205424 w 5032666"/>
                <a:gd name="connsiteY691" fmla="*/ 419100 h 419100"/>
                <a:gd name="connsiteX692" fmla="*/ 1198004 w 5032666"/>
                <a:gd name="connsiteY692" fmla="*/ 419100 h 419100"/>
                <a:gd name="connsiteX693" fmla="*/ 1159457 w 5032666"/>
                <a:gd name="connsiteY693" fmla="*/ 419100 h 419100"/>
                <a:gd name="connsiteX694" fmla="*/ 1148721 w 5032666"/>
                <a:gd name="connsiteY694" fmla="*/ 419100 h 419100"/>
                <a:gd name="connsiteX695" fmla="*/ 1127416 w 5032666"/>
                <a:gd name="connsiteY695" fmla="*/ 419100 h 419100"/>
                <a:gd name="connsiteX696" fmla="*/ 1102754 w 5032666"/>
                <a:gd name="connsiteY696" fmla="*/ 419100 h 419100"/>
                <a:gd name="connsiteX697" fmla="*/ 1078133 w 5032666"/>
                <a:gd name="connsiteY697" fmla="*/ 419100 h 419100"/>
                <a:gd name="connsiteX698" fmla="*/ 1070713 w 5032666"/>
                <a:gd name="connsiteY698" fmla="*/ 419100 h 419100"/>
                <a:gd name="connsiteX699" fmla="*/ 1032166 w 5032666"/>
                <a:gd name="connsiteY699" fmla="*/ 419100 h 419100"/>
                <a:gd name="connsiteX700" fmla="*/ 1021430 w 5032666"/>
                <a:gd name="connsiteY700" fmla="*/ 419100 h 419100"/>
                <a:gd name="connsiteX701" fmla="*/ 1007058 w 5032666"/>
                <a:gd name="connsiteY701" fmla="*/ 419100 h 419100"/>
                <a:gd name="connsiteX702" fmla="*/ 975463 w 5032666"/>
                <a:gd name="connsiteY702" fmla="*/ 419100 h 419100"/>
                <a:gd name="connsiteX703" fmla="*/ 957775 w 5032666"/>
                <a:gd name="connsiteY703" fmla="*/ 419100 h 419100"/>
                <a:gd name="connsiteX704" fmla="*/ 950355 w 5032666"/>
                <a:gd name="connsiteY704" fmla="*/ 419100 h 419100"/>
                <a:gd name="connsiteX705" fmla="*/ 939062 w 5032666"/>
                <a:gd name="connsiteY705" fmla="*/ 419100 h 419100"/>
                <a:gd name="connsiteX706" fmla="*/ 917865 w 5032666"/>
                <a:gd name="connsiteY706" fmla="*/ 419100 h 419100"/>
                <a:gd name="connsiteX707" fmla="*/ 911808 w 5032666"/>
                <a:gd name="connsiteY707" fmla="*/ 419100 h 419100"/>
                <a:gd name="connsiteX708" fmla="*/ 901072 w 5032666"/>
                <a:gd name="connsiteY708" fmla="*/ 419100 h 419100"/>
                <a:gd name="connsiteX709" fmla="*/ 889779 w 5032666"/>
                <a:gd name="connsiteY709" fmla="*/ 419100 h 419100"/>
                <a:gd name="connsiteX710" fmla="*/ 882359 w 5032666"/>
                <a:gd name="connsiteY710" fmla="*/ 419100 h 419100"/>
                <a:gd name="connsiteX711" fmla="*/ 868582 w 5032666"/>
                <a:gd name="connsiteY711" fmla="*/ 419100 h 419100"/>
                <a:gd name="connsiteX712" fmla="*/ 861162 w 5032666"/>
                <a:gd name="connsiteY712" fmla="*/ 419100 h 419100"/>
                <a:gd name="connsiteX713" fmla="*/ 855105 w 5032666"/>
                <a:gd name="connsiteY713" fmla="*/ 419100 h 419100"/>
                <a:gd name="connsiteX714" fmla="*/ 843812 w 5032666"/>
                <a:gd name="connsiteY714" fmla="*/ 419100 h 419100"/>
                <a:gd name="connsiteX715" fmla="*/ 833076 w 5032666"/>
                <a:gd name="connsiteY715" fmla="*/ 419100 h 419100"/>
                <a:gd name="connsiteX716" fmla="*/ 822615 w 5032666"/>
                <a:gd name="connsiteY716" fmla="*/ 419100 h 419100"/>
                <a:gd name="connsiteX717" fmla="*/ 818704 w 5032666"/>
                <a:gd name="connsiteY717" fmla="*/ 419100 h 419100"/>
                <a:gd name="connsiteX718" fmla="*/ 811879 w 5032666"/>
                <a:gd name="connsiteY718" fmla="*/ 419100 h 419100"/>
                <a:gd name="connsiteX719" fmla="*/ 797507 w 5032666"/>
                <a:gd name="connsiteY719" fmla="*/ 419100 h 419100"/>
                <a:gd name="connsiteX720" fmla="*/ 787109 w 5032666"/>
                <a:gd name="connsiteY720" fmla="*/ 419100 h 419100"/>
                <a:gd name="connsiteX721" fmla="*/ 769421 w 5032666"/>
                <a:gd name="connsiteY721" fmla="*/ 419100 h 419100"/>
                <a:gd name="connsiteX722" fmla="*/ 765912 w 5032666"/>
                <a:gd name="connsiteY722" fmla="*/ 419100 h 419100"/>
                <a:gd name="connsiteX723" fmla="*/ 762001 w 5032666"/>
                <a:gd name="connsiteY723" fmla="*/ 419100 h 419100"/>
                <a:gd name="connsiteX724" fmla="*/ 748224 w 5032666"/>
                <a:gd name="connsiteY724" fmla="*/ 419100 h 419100"/>
                <a:gd name="connsiteX725" fmla="*/ 740804 w 5032666"/>
                <a:gd name="connsiteY725" fmla="*/ 419100 h 419100"/>
                <a:gd name="connsiteX726" fmla="*/ 729511 w 5032666"/>
                <a:gd name="connsiteY726" fmla="*/ 419100 h 419100"/>
                <a:gd name="connsiteX727" fmla="*/ 723454 w 5032666"/>
                <a:gd name="connsiteY727" fmla="*/ 419100 h 419100"/>
                <a:gd name="connsiteX728" fmla="*/ 712718 w 5032666"/>
                <a:gd name="connsiteY728" fmla="*/ 419100 h 419100"/>
                <a:gd name="connsiteX729" fmla="*/ 702257 w 5032666"/>
                <a:gd name="connsiteY729" fmla="*/ 419100 h 419100"/>
                <a:gd name="connsiteX730" fmla="*/ 691521 w 5032666"/>
                <a:gd name="connsiteY730" fmla="*/ 419100 h 419100"/>
                <a:gd name="connsiteX731" fmla="*/ 680228 w 5032666"/>
                <a:gd name="connsiteY731" fmla="*/ 419100 h 419100"/>
                <a:gd name="connsiteX732" fmla="*/ 672808 w 5032666"/>
                <a:gd name="connsiteY732" fmla="*/ 419100 h 419100"/>
                <a:gd name="connsiteX733" fmla="*/ 666751 w 5032666"/>
                <a:gd name="connsiteY733" fmla="*/ 419100 h 419100"/>
                <a:gd name="connsiteX734" fmla="*/ 645554 w 5032666"/>
                <a:gd name="connsiteY734" fmla="*/ 419100 h 419100"/>
                <a:gd name="connsiteX735" fmla="*/ 634261 w 5032666"/>
                <a:gd name="connsiteY735" fmla="*/ 419100 h 419100"/>
                <a:gd name="connsiteX736" fmla="*/ 623525 w 5032666"/>
                <a:gd name="connsiteY736" fmla="*/ 419100 h 419100"/>
                <a:gd name="connsiteX737" fmla="*/ 609153 w 5032666"/>
                <a:gd name="connsiteY737" fmla="*/ 419100 h 419100"/>
                <a:gd name="connsiteX738" fmla="*/ 577558 w 5032666"/>
                <a:gd name="connsiteY738" fmla="*/ 419100 h 419100"/>
                <a:gd name="connsiteX739" fmla="*/ 559870 w 5032666"/>
                <a:gd name="connsiteY739" fmla="*/ 419100 h 419100"/>
                <a:gd name="connsiteX740" fmla="*/ 552450 w 5032666"/>
                <a:gd name="connsiteY740" fmla="*/ 419100 h 419100"/>
                <a:gd name="connsiteX741" fmla="*/ 513903 w 5032666"/>
                <a:gd name="connsiteY741" fmla="*/ 419100 h 419100"/>
                <a:gd name="connsiteX742" fmla="*/ 503167 w 5032666"/>
                <a:gd name="connsiteY742" fmla="*/ 419100 h 419100"/>
                <a:gd name="connsiteX743" fmla="*/ 481862 w 5032666"/>
                <a:gd name="connsiteY743" fmla="*/ 419100 h 419100"/>
                <a:gd name="connsiteX744" fmla="*/ 457200 w 5032666"/>
                <a:gd name="connsiteY744" fmla="*/ 419100 h 419100"/>
                <a:gd name="connsiteX745" fmla="*/ 432579 w 5032666"/>
                <a:gd name="connsiteY745" fmla="*/ 419100 h 419100"/>
                <a:gd name="connsiteX746" fmla="*/ 425159 w 5032666"/>
                <a:gd name="connsiteY746" fmla="*/ 419100 h 419100"/>
                <a:gd name="connsiteX747" fmla="*/ 386612 w 5032666"/>
                <a:gd name="connsiteY747" fmla="*/ 419100 h 419100"/>
                <a:gd name="connsiteX748" fmla="*/ 375876 w 5032666"/>
                <a:gd name="connsiteY748" fmla="*/ 419100 h 419100"/>
                <a:gd name="connsiteX749" fmla="*/ 361504 w 5032666"/>
                <a:gd name="connsiteY749" fmla="*/ 419100 h 419100"/>
                <a:gd name="connsiteX750" fmla="*/ 329909 w 5032666"/>
                <a:gd name="connsiteY750" fmla="*/ 419100 h 419100"/>
                <a:gd name="connsiteX751" fmla="*/ 312221 w 5032666"/>
                <a:gd name="connsiteY751" fmla="*/ 419100 h 419100"/>
                <a:gd name="connsiteX752" fmla="*/ 304801 w 5032666"/>
                <a:gd name="connsiteY752" fmla="*/ 419100 h 419100"/>
                <a:gd name="connsiteX753" fmla="*/ 272311 w 5032666"/>
                <a:gd name="connsiteY753" fmla="*/ 419100 h 419100"/>
                <a:gd name="connsiteX754" fmla="*/ 266254 w 5032666"/>
                <a:gd name="connsiteY754" fmla="*/ 419100 h 419100"/>
                <a:gd name="connsiteX755" fmla="*/ 255518 w 5032666"/>
                <a:gd name="connsiteY755" fmla="*/ 419100 h 419100"/>
                <a:gd name="connsiteX756" fmla="*/ 223028 w 5032666"/>
                <a:gd name="connsiteY756" fmla="*/ 419100 h 419100"/>
                <a:gd name="connsiteX757" fmla="*/ 215608 w 5032666"/>
                <a:gd name="connsiteY757" fmla="*/ 419100 h 419100"/>
                <a:gd name="connsiteX758" fmla="*/ 209551 w 5032666"/>
                <a:gd name="connsiteY758" fmla="*/ 419100 h 419100"/>
                <a:gd name="connsiteX759" fmla="*/ 177061 w 5032666"/>
                <a:gd name="connsiteY759" fmla="*/ 419100 h 419100"/>
                <a:gd name="connsiteX760" fmla="*/ 166325 w 5032666"/>
                <a:gd name="connsiteY760" fmla="*/ 419100 h 419100"/>
                <a:gd name="connsiteX761" fmla="*/ 151953 w 5032666"/>
                <a:gd name="connsiteY761" fmla="*/ 419100 h 419100"/>
                <a:gd name="connsiteX762" fmla="*/ 120358 w 5032666"/>
                <a:gd name="connsiteY762" fmla="*/ 419100 h 419100"/>
                <a:gd name="connsiteX763" fmla="*/ 102670 w 5032666"/>
                <a:gd name="connsiteY763" fmla="*/ 419100 h 419100"/>
                <a:gd name="connsiteX764" fmla="*/ 95250 w 5032666"/>
                <a:gd name="connsiteY764" fmla="*/ 419100 h 419100"/>
                <a:gd name="connsiteX765" fmla="*/ 56703 w 5032666"/>
                <a:gd name="connsiteY765" fmla="*/ 419100 h 419100"/>
                <a:gd name="connsiteX766" fmla="*/ 45967 w 5032666"/>
                <a:gd name="connsiteY766" fmla="*/ 419100 h 419100"/>
                <a:gd name="connsiteX767" fmla="*/ 0 w 5032666"/>
                <a:gd name="connsiteY767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</a:cxnLst>
              <a:rect l="l" t="t" r="r" b="b"/>
              <a:pathLst>
                <a:path w="5032666" h="419100">
                  <a:moveTo>
                    <a:pt x="104775" y="0"/>
                  </a:moveTo>
                  <a:lnTo>
                    <a:pt x="150742" y="0"/>
                  </a:lnTo>
                  <a:lnTo>
                    <a:pt x="161478" y="0"/>
                  </a:lnTo>
                  <a:lnTo>
                    <a:pt x="200025" y="0"/>
                  </a:lnTo>
                  <a:lnTo>
                    <a:pt x="207445" y="0"/>
                  </a:lnTo>
                  <a:lnTo>
                    <a:pt x="225133" y="0"/>
                  </a:lnTo>
                  <a:lnTo>
                    <a:pt x="256728" y="0"/>
                  </a:lnTo>
                  <a:lnTo>
                    <a:pt x="271100" y="0"/>
                  </a:lnTo>
                  <a:lnTo>
                    <a:pt x="281836" y="0"/>
                  </a:lnTo>
                  <a:lnTo>
                    <a:pt x="314326" y="0"/>
                  </a:lnTo>
                  <a:lnTo>
                    <a:pt x="320383" y="0"/>
                  </a:lnTo>
                  <a:lnTo>
                    <a:pt x="327803" y="0"/>
                  </a:lnTo>
                  <a:lnTo>
                    <a:pt x="360293" y="0"/>
                  </a:lnTo>
                  <a:lnTo>
                    <a:pt x="371029" y="0"/>
                  </a:lnTo>
                  <a:lnTo>
                    <a:pt x="377086" y="0"/>
                  </a:lnTo>
                  <a:lnTo>
                    <a:pt x="409576" y="0"/>
                  </a:lnTo>
                  <a:lnTo>
                    <a:pt x="416996" y="0"/>
                  </a:lnTo>
                  <a:lnTo>
                    <a:pt x="434684" y="0"/>
                  </a:lnTo>
                  <a:lnTo>
                    <a:pt x="466279" y="0"/>
                  </a:lnTo>
                  <a:lnTo>
                    <a:pt x="480651" y="0"/>
                  </a:lnTo>
                  <a:lnTo>
                    <a:pt x="491387" y="0"/>
                  </a:lnTo>
                  <a:lnTo>
                    <a:pt x="529934" y="0"/>
                  </a:lnTo>
                  <a:lnTo>
                    <a:pt x="537354" y="0"/>
                  </a:lnTo>
                  <a:lnTo>
                    <a:pt x="561975" y="0"/>
                  </a:lnTo>
                  <a:lnTo>
                    <a:pt x="586637" y="0"/>
                  </a:lnTo>
                  <a:lnTo>
                    <a:pt x="607942" y="0"/>
                  </a:lnTo>
                  <a:lnTo>
                    <a:pt x="618678" y="0"/>
                  </a:lnTo>
                  <a:lnTo>
                    <a:pt x="657225" y="0"/>
                  </a:lnTo>
                  <a:lnTo>
                    <a:pt x="664645" y="0"/>
                  </a:lnTo>
                  <a:lnTo>
                    <a:pt x="682333" y="0"/>
                  </a:lnTo>
                  <a:lnTo>
                    <a:pt x="713928" y="0"/>
                  </a:lnTo>
                  <a:lnTo>
                    <a:pt x="728300" y="0"/>
                  </a:lnTo>
                  <a:lnTo>
                    <a:pt x="739036" y="0"/>
                  </a:lnTo>
                  <a:lnTo>
                    <a:pt x="750329" y="0"/>
                  </a:lnTo>
                  <a:lnTo>
                    <a:pt x="771526" y="0"/>
                  </a:lnTo>
                  <a:lnTo>
                    <a:pt x="777583" y="0"/>
                  </a:lnTo>
                  <a:lnTo>
                    <a:pt x="785003" y="0"/>
                  </a:lnTo>
                  <a:lnTo>
                    <a:pt x="796296" y="0"/>
                  </a:lnTo>
                  <a:lnTo>
                    <a:pt x="807032" y="0"/>
                  </a:lnTo>
                  <a:lnTo>
                    <a:pt x="817493" y="0"/>
                  </a:lnTo>
                  <a:lnTo>
                    <a:pt x="828229" y="0"/>
                  </a:lnTo>
                  <a:lnTo>
                    <a:pt x="834286" y="0"/>
                  </a:lnTo>
                  <a:lnTo>
                    <a:pt x="845579" y="0"/>
                  </a:lnTo>
                  <a:lnTo>
                    <a:pt x="852999" y="0"/>
                  </a:lnTo>
                  <a:lnTo>
                    <a:pt x="866776" y="0"/>
                  </a:lnTo>
                  <a:lnTo>
                    <a:pt x="870687" y="0"/>
                  </a:lnTo>
                  <a:lnTo>
                    <a:pt x="874196" y="0"/>
                  </a:lnTo>
                  <a:lnTo>
                    <a:pt x="891884" y="0"/>
                  </a:lnTo>
                  <a:lnTo>
                    <a:pt x="902282" y="0"/>
                  </a:lnTo>
                  <a:lnTo>
                    <a:pt x="916654" y="0"/>
                  </a:lnTo>
                  <a:lnTo>
                    <a:pt x="923479" y="0"/>
                  </a:lnTo>
                  <a:lnTo>
                    <a:pt x="927390" y="0"/>
                  </a:lnTo>
                  <a:lnTo>
                    <a:pt x="937851" y="0"/>
                  </a:lnTo>
                  <a:lnTo>
                    <a:pt x="948587" y="0"/>
                  </a:lnTo>
                  <a:lnTo>
                    <a:pt x="959880" y="0"/>
                  </a:lnTo>
                  <a:lnTo>
                    <a:pt x="965937" y="0"/>
                  </a:lnTo>
                  <a:lnTo>
                    <a:pt x="973357" y="0"/>
                  </a:lnTo>
                  <a:lnTo>
                    <a:pt x="987134" y="0"/>
                  </a:lnTo>
                  <a:lnTo>
                    <a:pt x="994554" y="0"/>
                  </a:lnTo>
                  <a:lnTo>
                    <a:pt x="1005847" y="0"/>
                  </a:lnTo>
                  <a:lnTo>
                    <a:pt x="1016583" y="0"/>
                  </a:lnTo>
                  <a:lnTo>
                    <a:pt x="1022640" y="0"/>
                  </a:lnTo>
                  <a:lnTo>
                    <a:pt x="1043837" y="0"/>
                  </a:lnTo>
                  <a:lnTo>
                    <a:pt x="1055130" y="0"/>
                  </a:lnTo>
                  <a:lnTo>
                    <a:pt x="1062550" y="0"/>
                  </a:lnTo>
                  <a:lnTo>
                    <a:pt x="1080238" y="0"/>
                  </a:lnTo>
                  <a:lnTo>
                    <a:pt x="1111833" y="0"/>
                  </a:lnTo>
                  <a:lnTo>
                    <a:pt x="1126205" y="0"/>
                  </a:lnTo>
                  <a:lnTo>
                    <a:pt x="1136941" y="0"/>
                  </a:lnTo>
                  <a:lnTo>
                    <a:pt x="1175488" y="0"/>
                  </a:lnTo>
                  <a:lnTo>
                    <a:pt x="1182908" y="0"/>
                  </a:lnTo>
                  <a:lnTo>
                    <a:pt x="1207529" y="0"/>
                  </a:lnTo>
                  <a:lnTo>
                    <a:pt x="1232191" y="0"/>
                  </a:lnTo>
                  <a:lnTo>
                    <a:pt x="1253496" y="0"/>
                  </a:lnTo>
                  <a:lnTo>
                    <a:pt x="1264232" y="0"/>
                  </a:lnTo>
                  <a:lnTo>
                    <a:pt x="1302779" y="0"/>
                  </a:lnTo>
                  <a:lnTo>
                    <a:pt x="1310199" y="0"/>
                  </a:lnTo>
                  <a:lnTo>
                    <a:pt x="1327887" y="0"/>
                  </a:lnTo>
                  <a:lnTo>
                    <a:pt x="1359482" y="0"/>
                  </a:lnTo>
                  <a:lnTo>
                    <a:pt x="1373854" y="0"/>
                  </a:lnTo>
                  <a:lnTo>
                    <a:pt x="1384590" y="0"/>
                  </a:lnTo>
                  <a:lnTo>
                    <a:pt x="1417080" y="0"/>
                  </a:lnTo>
                  <a:lnTo>
                    <a:pt x="1423137" y="0"/>
                  </a:lnTo>
                  <a:lnTo>
                    <a:pt x="1430557" y="0"/>
                  </a:lnTo>
                  <a:lnTo>
                    <a:pt x="1463047" y="0"/>
                  </a:lnTo>
                  <a:lnTo>
                    <a:pt x="1473783" y="0"/>
                  </a:lnTo>
                  <a:lnTo>
                    <a:pt x="1479840" y="0"/>
                  </a:lnTo>
                  <a:lnTo>
                    <a:pt x="1495425" y="0"/>
                  </a:lnTo>
                  <a:lnTo>
                    <a:pt x="1512330" y="0"/>
                  </a:lnTo>
                  <a:lnTo>
                    <a:pt x="1519750" y="0"/>
                  </a:lnTo>
                  <a:lnTo>
                    <a:pt x="1537438" y="0"/>
                  </a:lnTo>
                  <a:lnTo>
                    <a:pt x="1541392" y="0"/>
                  </a:lnTo>
                  <a:lnTo>
                    <a:pt x="1552128" y="0"/>
                  </a:lnTo>
                  <a:lnTo>
                    <a:pt x="1569033" y="0"/>
                  </a:lnTo>
                  <a:lnTo>
                    <a:pt x="1583405" y="0"/>
                  </a:lnTo>
                  <a:lnTo>
                    <a:pt x="1590675" y="0"/>
                  </a:lnTo>
                  <a:lnTo>
                    <a:pt x="1594141" y="0"/>
                  </a:lnTo>
                  <a:lnTo>
                    <a:pt x="1598095" y="0"/>
                  </a:lnTo>
                  <a:lnTo>
                    <a:pt x="1615783" y="0"/>
                  </a:lnTo>
                  <a:lnTo>
                    <a:pt x="1632688" y="0"/>
                  </a:lnTo>
                  <a:lnTo>
                    <a:pt x="1640108" y="0"/>
                  </a:lnTo>
                  <a:lnTo>
                    <a:pt x="1647378" y="0"/>
                  </a:lnTo>
                  <a:lnTo>
                    <a:pt x="1661750" y="0"/>
                  </a:lnTo>
                  <a:lnTo>
                    <a:pt x="1672486" y="0"/>
                  </a:lnTo>
                  <a:lnTo>
                    <a:pt x="1689391" y="0"/>
                  </a:lnTo>
                  <a:lnTo>
                    <a:pt x="1704976" y="0"/>
                  </a:lnTo>
                  <a:lnTo>
                    <a:pt x="1711033" y="0"/>
                  </a:lnTo>
                  <a:lnTo>
                    <a:pt x="1718453" y="0"/>
                  </a:lnTo>
                  <a:lnTo>
                    <a:pt x="1750943" y="0"/>
                  </a:lnTo>
                  <a:lnTo>
                    <a:pt x="1761679" y="0"/>
                  </a:lnTo>
                  <a:lnTo>
                    <a:pt x="1767736" y="0"/>
                  </a:lnTo>
                  <a:lnTo>
                    <a:pt x="1800226" y="0"/>
                  </a:lnTo>
                  <a:lnTo>
                    <a:pt x="1807646" y="0"/>
                  </a:lnTo>
                  <a:lnTo>
                    <a:pt x="1825334" y="0"/>
                  </a:lnTo>
                  <a:lnTo>
                    <a:pt x="1856929" y="0"/>
                  </a:lnTo>
                  <a:lnTo>
                    <a:pt x="1871301" y="0"/>
                  </a:lnTo>
                  <a:lnTo>
                    <a:pt x="1882037" y="0"/>
                  </a:lnTo>
                  <a:lnTo>
                    <a:pt x="1920584" y="0"/>
                  </a:lnTo>
                  <a:lnTo>
                    <a:pt x="1928004" y="0"/>
                  </a:lnTo>
                  <a:lnTo>
                    <a:pt x="1952625" y="0"/>
                  </a:lnTo>
                  <a:lnTo>
                    <a:pt x="1977287" y="0"/>
                  </a:lnTo>
                  <a:lnTo>
                    <a:pt x="1998592" y="0"/>
                  </a:lnTo>
                  <a:lnTo>
                    <a:pt x="2009328" y="0"/>
                  </a:lnTo>
                  <a:lnTo>
                    <a:pt x="2047875" y="0"/>
                  </a:lnTo>
                  <a:lnTo>
                    <a:pt x="2055295" y="0"/>
                  </a:lnTo>
                  <a:lnTo>
                    <a:pt x="2057400" y="0"/>
                  </a:lnTo>
                  <a:lnTo>
                    <a:pt x="2072983" y="0"/>
                  </a:lnTo>
                  <a:lnTo>
                    <a:pt x="2103367" y="0"/>
                  </a:lnTo>
                  <a:lnTo>
                    <a:pt x="2104578" y="0"/>
                  </a:lnTo>
                  <a:lnTo>
                    <a:pt x="2114103" y="0"/>
                  </a:lnTo>
                  <a:lnTo>
                    <a:pt x="2118950" y="0"/>
                  </a:lnTo>
                  <a:lnTo>
                    <a:pt x="2129686" y="0"/>
                  </a:lnTo>
                  <a:lnTo>
                    <a:pt x="2140979" y="0"/>
                  </a:lnTo>
                  <a:lnTo>
                    <a:pt x="2152650" y="0"/>
                  </a:lnTo>
                  <a:lnTo>
                    <a:pt x="2160070" y="0"/>
                  </a:lnTo>
                  <a:lnTo>
                    <a:pt x="2162176" y="0"/>
                  </a:lnTo>
                  <a:lnTo>
                    <a:pt x="2168233" y="0"/>
                  </a:lnTo>
                  <a:lnTo>
                    <a:pt x="2175653" y="0"/>
                  </a:lnTo>
                  <a:lnTo>
                    <a:pt x="2177758" y="0"/>
                  </a:lnTo>
                  <a:lnTo>
                    <a:pt x="2186946" y="0"/>
                  </a:lnTo>
                  <a:lnTo>
                    <a:pt x="2197682" y="0"/>
                  </a:lnTo>
                  <a:lnTo>
                    <a:pt x="2208143" y="0"/>
                  </a:lnTo>
                  <a:lnTo>
                    <a:pt x="2209353" y="0"/>
                  </a:lnTo>
                  <a:lnTo>
                    <a:pt x="2218879" y="0"/>
                  </a:lnTo>
                  <a:lnTo>
                    <a:pt x="2223725" y="0"/>
                  </a:lnTo>
                  <a:lnTo>
                    <a:pt x="2224936" y="0"/>
                  </a:lnTo>
                  <a:lnTo>
                    <a:pt x="2234461" y="0"/>
                  </a:lnTo>
                  <a:lnTo>
                    <a:pt x="2236229" y="0"/>
                  </a:lnTo>
                  <a:lnTo>
                    <a:pt x="2243649" y="0"/>
                  </a:lnTo>
                  <a:lnTo>
                    <a:pt x="2257426" y="0"/>
                  </a:lnTo>
                  <a:lnTo>
                    <a:pt x="2261337" y="0"/>
                  </a:lnTo>
                  <a:lnTo>
                    <a:pt x="2264846" y="0"/>
                  </a:lnTo>
                  <a:lnTo>
                    <a:pt x="2266951" y="0"/>
                  </a:lnTo>
                  <a:lnTo>
                    <a:pt x="2273008" y="0"/>
                  </a:lnTo>
                  <a:lnTo>
                    <a:pt x="2280428" y="0"/>
                  </a:lnTo>
                  <a:lnTo>
                    <a:pt x="2282534" y="0"/>
                  </a:lnTo>
                  <a:lnTo>
                    <a:pt x="2292932" y="0"/>
                  </a:lnTo>
                  <a:lnTo>
                    <a:pt x="2307304" y="0"/>
                  </a:lnTo>
                  <a:lnTo>
                    <a:pt x="2312918" y="0"/>
                  </a:lnTo>
                  <a:lnTo>
                    <a:pt x="2314129" y="0"/>
                  </a:lnTo>
                  <a:lnTo>
                    <a:pt x="2318040" y="0"/>
                  </a:lnTo>
                  <a:lnTo>
                    <a:pt x="2323654" y="0"/>
                  </a:lnTo>
                  <a:lnTo>
                    <a:pt x="2328501" y="0"/>
                  </a:lnTo>
                  <a:lnTo>
                    <a:pt x="2329711" y="0"/>
                  </a:lnTo>
                  <a:lnTo>
                    <a:pt x="2339237" y="0"/>
                  </a:lnTo>
                  <a:lnTo>
                    <a:pt x="2350530" y="0"/>
                  </a:lnTo>
                  <a:lnTo>
                    <a:pt x="2356587" y="0"/>
                  </a:lnTo>
                  <a:lnTo>
                    <a:pt x="2362201" y="0"/>
                  </a:lnTo>
                  <a:lnTo>
                    <a:pt x="2364007" y="0"/>
                  </a:lnTo>
                  <a:lnTo>
                    <a:pt x="2369621" y="0"/>
                  </a:lnTo>
                  <a:lnTo>
                    <a:pt x="2377784" y="0"/>
                  </a:lnTo>
                  <a:lnTo>
                    <a:pt x="2385204" y="0"/>
                  </a:lnTo>
                  <a:lnTo>
                    <a:pt x="2387309" y="0"/>
                  </a:lnTo>
                  <a:lnTo>
                    <a:pt x="2396497" y="0"/>
                  </a:lnTo>
                  <a:lnTo>
                    <a:pt x="2407233" y="0"/>
                  </a:lnTo>
                  <a:lnTo>
                    <a:pt x="2413290" y="0"/>
                  </a:lnTo>
                  <a:lnTo>
                    <a:pt x="2418904" y="0"/>
                  </a:lnTo>
                  <a:lnTo>
                    <a:pt x="2433276" y="0"/>
                  </a:lnTo>
                  <a:lnTo>
                    <a:pt x="2434487" y="0"/>
                  </a:lnTo>
                  <a:lnTo>
                    <a:pt x="2444012" y="0"/>
                  </a:lnTo>
                  <a:lnTo>
                    <a:pt x="2445780" y="0"/>
                  </a:lnTo>
                  <a:lnTo>
                    <a:pt x="2453200" y="0"/>
                  </a:lnTo>
                  <a:lnTo>
                    <a:pt x="2470888" y="0"/>
                  </a:lnTo>
                  <a:lnTo>
                    <a:pt x="2482559" y="0"/>
                  </a:lnTo>
                  <a:lnTo>
                    <a:pt x="2489979" y="0"/>
                  </a:lnTo>
                  <a:lnTo>
                    <a:pt x="2502483" y="0"/>
                  </a:lnTo>
                  <a:lnTo>
                    <a:pt x="2514600" y="0"/>
                  </a:lnTo>
                  <a:lnTo>
                    <a:pt x="2516855" y="0"/>
                  </a:lnTo>
                  <a:lnTo>
                    <a:pt x="2527591" y="0"/>
                  </a:lnTo>
                  <a:lnTo>
                    <a:pt x="2539262" y="0"/>
                  </a:lnTo>
                  <a:lnTo>
                    <a:pt x="2560567" y="0"/>
                  </a:lnTo>
                  <a:lnTo>
                    <a:pt x="2566138" y="0"/>
                  </a:lnTo>
                  <a:lnTo>
                    <a:pt x="2571303" y="0"/>
                  </a:lnTo>
                  <a:lnTo>
                    <a:pt x="2573558" y="0"/>
                  </a:lnTo>
                  <a:lnTo>
                    <a:pt x="2598179" y="0"/>
                  </a:lnTo>
                  <a:lnTo>
                    <a:pt x="2609850" y="0"/>
                  </a:lnTo>
                  <a:lnTo>
                    <a:pt x="2617270" y="0"/>
                  </a:lnTo>
                  <a:lnTo>
                    <a:pt x="2622841" y="0"/>
                  </a:lnTo>
                  <a:lnTo>
                    <a:pt x="2634958" y="0"/>
                  </a:lnTo>
                  <a:lnTo>
                    <a:pt x="2644146" y="0"/>
                  </a:lnTo>
                  <a:lnTo>
                    <a:pt x="2654882" y="0"/>
                  </a:lnTo>
                  <a:lnTo>
                    <a:pt x="2666553" y="0"/>
                  </a:lnTo>
                  <a:lnTo>
                    <a:pt x="2680925" y="0"/>
                  </a:lnTo>
                  <a:lnTo>
                    <a:pt x="2691661" y="0"/>
                  </a:lnTo>
                  <a:lnTo>
                    <a:pt x="2693429" y="0"/>
                  </a:lnTo>
                  <a:lnTo>
                    <a:pt x="2700849" y="0"/>
                  </a:lnTo>
                  <a:lnTo>
                    <a:pt x="2702954" y="0"/>
                  </a:lnTo>
                  <a:lnTo>
                    <a:pt x="2718537" y="0"/>
                  </a:lnTo>
                  <a:lnTo>
                    <a:pt x="2724151" y="0"/>
                  </a:lnTo>
                  <a:lnTo>
                    <a:pt x="2730208" y="0"/>
                  </a:lnTo>
                  <a:lnTo>
                    <a:pt x="2737628" y="0"/>
                  </a:lnTo>
                  <a:lnTo>
                    <a:pt x="2748921" y="0"/>
                  </a:lnTo>
                  <a:lnTo>
                    <a:pt x="2750132" y="0"/>
                  </a:lnTo>
                  <a:lnTo>
                    <a:pt x="2759657" y="0"/>
                  </a:lnTo>
                  <a:lnTo>
                    <a:pt x="2764504" y="0"/>
                  </a:lnTo>
                  <a:lnTo>
                    <a:pt x="2770118" y="0"/>
                  </a:lnTo>
                  <a:lnTo>
                    <a:pt x="2775240" y="0"/>
                  </a:lnTo>
                  <a:lnTo>
                    <a:pt x="2780854" y="0"/>
                  </a:lnTo>
                  <a:lnTo>
                    <a:pt x="2786911" y="0"/>
                  </a:lnTo>
                  <a:lnTo>
                    <a:pt x="2798204" y="0"/>
                  </a:lnTo>
                  <a:lnTo>
                    <a:pt x="2805624" y="0"/>
                  </a:lnTo>
                  <a:lnTo>
                    <a:pt x="2807730" y="0"/>
                  </a:lnTo>
                  <a:lnTo>
                    <a:pt x="2813787" y="0"/>
                  </a:lnTo>
                  <a:lnTo>
                    <a:pt x="2819401" y="0"/>
                  </a:lnTo>
                  <a:lnTo>
                    <a:pt x="2821207" y="0"/>
                  </a:lnTo>
                  <a:lnTo>
                    <a:pt x="2823312" y="0"/>
                  </a:lnTo>
                  <a:lnTo>
                    <a:pt x="2826821" y="0"/>
                  </a:lnTo>
                  <a:lnTo>
                    <a:pt x="2844509" y="0"/>
                  </a:lnTo>
                  <a:lnTo>
                    <a:pt x="2853697" y="0"/>
                  </a:lnTo>
                  <a:lnTo>
                    <a:pt x="2854907" y="0"/>
                  </a:lnTo>
                  <a:lnTo>
                    <a:pt x="2864433" y="0"/>
                  </a:lnTo>
                  <a:lnTo>
                    <a:pt x="2869279" y="0"/>
                  </a:lnTo>
                  <a:lnTo>
                    <a:pt x="2870490" y="0"/>
                  </a:lnTo>
                  <a:lnTo>
                    <a:pt x="2876104" y="0"/>
                  </a:lnTo>
                  <a:lnTo>
                    <a:pt x="2880015" y="0"/>
                  </a:lnTo>
                  <a:lnTo>
                    <a:pt x="2890476" y="0"/>
                  </a:lnTo>
                  <a:lnTo>
                    <a:pt x="2901212" y="0"/>
                  </a:lnTo>
                  <a:lnTo>
                    <a:pt x="2902980" y="0"/>
                  </a:lnTo>
                  <a:lnTo>
                    <a:pt x="2910400" y="0"/>
                  </a:lnTo>
                  <a:lnTo>
                    <a:pt x="2912505" y="0"/>
                  </a:lnTo>
                  <a:lnTo>
                    <a:pt x="2918562" y="0"/>
                  </a:lnTo>
                  <a:lnTo>
                    <a:pt x="2925982" y="0"/>
                  </a:lnTo>
                  <a:lnTo>
                    <a:pt x="2928088" y="0"/>
                  </a:lnTo>
                  <a:lnTo>
                    <a:pt x="2939759" y="0"/>
                  </a:lnTo>
                  <a:lnTo>
                    <a:pt x="2947179" y="0"/>
                  </a:lnTo>
                  <a:lnTo>
                    <a:pt x="2958472" y="0"/>
                  </a:lnTo>
                  <a:lnTo>
                    <a:pt x="2959683" y="0"/>
                  </a:lnTo>
                  <a:lnTo>
                    <a:pt x="2969208" y="0"/>
                  </a:lnTo>
                  <a:lnTo>
                    <a:pt x="2974055" y="0"/>
                  </a:lnTo>
                  <a:lnTo>
                    <a:pt x="2975265" y="0"/>
                  </a:lnTo>
                  <a:lnTo>
                    <a:pt x="2984791" y="0"/>
                  </a:lnTo>
                  <a:lnTo>
                    <a:pt x="2996462" y="0"/>
                  </a:lnTo>
                  <a:lnTo>
                    <a:pt x="3007755" y="0"/>
                  </a:lnTo>
                  <a:lnTo>
                    <a:pt x="3015175" y="0"/>
                  </a:lnTo>
                  <a:lnTo>
                    <a:pt x="3023338" y="0"/>
                  </a:lnTo>
                  <a:lnTo>
                    <a:pt x="3030758" y="0"/>
                  </a:lnTo>
                  <a:lnTo>
                    <a:pt x="3032863" y="0"/>
                  </a:lnTo>
                  <a:lnTo>
                    <a:pt x="3064458" y="0"/>
                  </a:lnTo>
                  <a:lnTo>
                    <a:pt x="3078830" y="0"/>
                  </a:lnTo>
                  <a:lnTo>
                    <a:pt x="3080041" y="0"/>
                  </a:lnTo>
                  <a:lnTo>
                    <a:pt x="3089566" y="0"/>
                  </a:lnTo>
                  <a:lnTo>
                    <a:pt x="3128113" y="0"/>
                  </a:lnTo>
                  <a:lnTo>
                    <a:pt x="3135533" y="0"/>
                  </a:lnTo>
                  <a:lnTo>
                    <a:pt x="3160154" y="0"/>
                  </a:lnTo>
                  <a:lnTo>
                    <a:pt x="3184816" y="0"/>
                  </a:lnTo>
                  <a:lnTo>
                    <a:pt x="3206121" y="0"/>
                  </a:lnTo>
                  <a:lnTo>
                    <a:pt x="3216857" y="0"/>
                  </a:lnTo>
                  <a:lnTo>
                    <a:pt x="3255404" y="0"/>
                  </a:lnTo>
                  <a:lnTo>
                    <a:pt x="3262824" y="0"/>
                  </a:lnTo>
                  <a:lnTo>
                    <a:pt x="3280512" y="0"/>
                  </a:lnTo>
                  <a:lnTo>
                    <a:pt x="3312107" y="0"/>
                  </a:lnTo>
                  <a:lnTo>
                    <a:pt x="3326479" y="0"/>
                  </a:lnTo>
                  <a:lnTo>
                    <a:pt x="3337215" y="0"/>
                  </a:lnTo>
                  <a:lnTo>
                    <a:pt x="3369705" y="0"/>
                  </a:lnTo>
                  <a:lnTo>
                    <a:pt x="3375762" y="0"/>
                  </a:lnTo>
                  <a:lnTo>
                    <a:pt x="3383182" y="0"/>
                  </a:lnTo>
                  <a:lnTo>
                    <a:pt x="3415672" y="0"/>
                  </a:lnTo>
                  <a:lnTo>
                    <a:pt x="3426408" y="0"/>
                  </a:lnTo>
                  <a:lnTo>
                    <a:pt x="3432465" y="0"/>
                  </a:lnTo>
                  <a:lnTo>
                    <a:pt x="3448050" y="0"/>
                  </a:lnTo>
                  <a:lnTo>
                    <a:pt x="3464955" y="0"/>
                  </a:lnTo>
                  <a:lnTo>
                    <a:pt x="3472375" y="0"/>
                  </a:lnTo>
                  <a:lnTo>
                    <a:pt x="3490063" y="0"/>
                  </a:lnTo>
                  <a:lnTo>
                    <a:pt x="3494017" y="0"/>
                  </a:lnTo>
                  <a:lnTo>
                    <a:pt x="3504753" y="0"/>
                  </a:lnTo>
                  <a:lnTo>
                    <a:pt x="3521658" y="0"/>
                  </a:lnTo>
                  <a:lnTo>
                    <a:pt x="3536030" y="0"/>
                  </a:lnTo>
                  <a:lnTo>
                    <a:pt x="3543300" y="0"/>
                  </a:lnTo>
                  <a:lnTo>
                    <a:pt x="3546766" y="0"/>
                  </a:lnTo>
                  <a:lnTo>
                    <a:pt x="3550720" y="0"/>
                  </a:lnTo>
                  <a:lnTo>
                    <a:pt x="3568408" y="0"/>
                  </a:lnTo>
                  <a:lnTo>
                    <a:pt x="3585313" y="0"/>
                  </a:lnTo>
                  <a:lnTo>
                    <a:pt x="3592733" y="0"/>
                  </a:lnTo>
                  <a:lnTo>
                    <a:pt x="3600003" y="0"/>
                  </a:lnTo>
                  <a:lnTo>
                    <a:pt x="3614375" y="0"/>
                  </a:lnTo>
                  <a:lnTo>
                    <a:pt x="3625111" y="0"/>
                  </a:lnTo>
                  <a:lnTo>
                    <a:pt x="3642016" y="0"/>
                  </a:lnTo>
                  <a:lnTo>
                    <a:pt x="3657601" y="0"/>
                  </a:lnTo>
                  <a:lnTo>
                    <a:pt x="3663658" y="0"/>
                  </a:lnTo>
                  <a:lnTo>
                    <a:pt x="3671078" y="0"/>
                  </a:lnTo>
                  <a:lnTo>
                    <a:pt x="3703568" y="0"/>
                  </a:lnTo>
                  <a:lnTo>
                    <a:pt x="3714304" y="0"/>
                  </a:lnTo>
                  <a:lnTo>
                    <a:pt x="3720361" y="0"/>
                  </a:lnTo>
                  <a:lnTo>
                    <a:pt x="3752851" y="0"/>
                  </a:lnTo>
                  <a:lnTo>
                    <a:pt x="3760271" y="0"/>
                  </a:lnTo>
                  <a:lnTo>
                    <a:pt x="3777959" y="0"/>
                  </a:lnTo>
                  <a:lnTo>
                    <a:pt x="3809554" y="0"/>
                  </a:lnTo>
                  <a:lnTo>
                    <a:pt x="3823926" y="0"/>
                  </a:lnTo>
                  <a:lnTo>
                    <a:pt x="3834662" y="0"/>
                  </a:lnTo>
                  <a:lnTo>
                    <a:pt x="3873209" y="0"/>
                  </a:lnTo>
                  <a:lnTo>
                    <a:pt x="3880629" y="0"/>
                  </a:lnTo>
                  <a:lnTo>
                    <a:pt x="3905250" y="0"/>
                  </a:lnTo>
                  <a:lnTo>
                    <a:pt x="3929912" y="0"/>
                  </a:lnTo>
                  <a:lnTo>
                    <a:pt x="3951217" y="0"/>
                  </a:lnTo>
                  <a:lnTo>
                    <a:pt x="3961953" y="0"/>
                  </a:lnTo>
                  <a:lnTo>
                    <a:pt x="4000500" y="0"/>
                  </a:lnTo>
                  <a:lnTo>
                    <a:pt x="4007920" y="0"/>
                  </a:lnTo>
                  <a:lnTo>
                    <a:pt x="4025608" y="0"/>
                  </a:lnTo>
                  <a:lnTo>
                    <a:pt x="4057203" y="0"/>
                  </a:lnTo>
                  <a:lnTo>
                    <a:pt x="4071575" y="0"/>
                  </a:lnTo>
                  <a:lnTo>
                    <a:pt x="4082311" y="0"/>
                  </a:lnTo>
                  <a:lnTo>
                    <a:pt x="4093604" y="0"/>
                  </a:lnTo>
                  <a:lnTo>
                    <a:pt x="4114801" y="0"/>
                  </a:lnTo>
                  <a:lnTo>
                    <a:pt x="4120858" y="0"/>
                  </a:lnTo>
                  <a:lnTo>
                    <a:pt x="4128278" y="0"/>
                  </a:lnTo>
                  <a:lnTo>
                    <a:pt x="4139571" y="0"/>
                  </a:lnTo>
                  <a:lnTo>
                    <a:pt x="4150307" y="0"/>
                  </a:lnTo>
                  <a:lnTo>
                    <a:pt x="4160768" y="0"/>
                  </a:lnTo>
                  <a:lnTo>
                    <a:pt x="4171504" y="0"/>
                  </a:lnTo>
                  <a:lnTo>
                    <a:pt x="4177561" y="0"/>
                  </a:lnTo>
                  <a:lnTo>
                    <a:pt x="4188854" y="0"/>
                  </a:lnTo>
                  <a:lnTo>
                    <a:pt x="4196274" y="0"/>
                  </a:lnTo>
                  <a:lnTo>
                    <a:pt x="4210051" y="0"/>
                  </a:lnTo>
                  <a:lnTo>
                    <a:pt x="4213962" y="0"/>
                  </a:lnTo>
                  <a:lnTo>
                    <a:pt x="4217471" y="0"/>
                  </a:lnTo>
                  <a:lnTo>
                    <a:pt x="4235159" y="0"/>
                  </a:lnTo>
                  <a:lnTo>
                    <a:pt x="4245557" y="0"/>
                  </a:lnTo>
                  <a:lnTo>
                    <a:pt x="4259929" y="0"/>
                  </a:lnTo>
                  <a:lnTo>
                    <a:pt x="4266754" y="0"/>
                  </a:lnTo>
                  <a:lnTo>
                    <a:pt x="4270665" y="0"/>
                  </a:lnTo>
                  <a:lnTo>
                    <a:pt x="4281126" y="0"/>
                  </a:lnTo>
                  <a:lnTo>
                    <a:pt x="4291862" y="0"/>
                  </a:lnTo>
                  <a:lnTo>
                    <a:pt x="4303155" y="0"/>
                  </a:lnTo>
                  <a:lnTo>
                    <a:pt x="4309212" y="0"/>
                  </a:lnTo>
                  <a:lnTo>
                    <a:pt x="4316632" y="0"/>
                  </a:lnTo>
                  <a:lnTo>
                    <a:pt x="4330409" y="0"/>
                  </a:lnTo>
                  <a:lnTo>
                    <a:pt x="4337829" y="0"/>
                  </a:lnTo>
                  <a:lnTo>
                    <a:pt x="4349122" y="0"/>
                  </a:lnTo>
                  <a:lnTo>
                    <a:pt x="4359858" y="0"/>
                  </a:lnTo>
                  <a:lnTo>
                    <a:pt x="4365915" y="0"/>
                  </a:lnTo>
                  <a:lnTo>
                    <a:pt x="4387112" y="0"/>
                  </a:lnTo>
                  <a:lnTo>
                    <a:pt x="4398405" y="0"/>
                  </a:lnTo>
                  <a:lnTo>
                    <a:pt x="4405825" y="0"/>
                  </a:lnTo>
                  <a:lnTo>
                    <a:pt x="4423513" y="0"/>
                  </a:lnTo>
                  <a:lnTo>
                    <a:pt x="4455108" y="0"/>
                  </a:lnTo>
                  <a:lnTo>
                    <a:pt x="4469480" y="0"/>
                  </a:lnTo>
                  <a:lnTo>
                    <a:pt x="4480216" y="0"/>
                  </a:lnTo>
                  <a:lnTo>
                    <a:pt x="4518763" y="0"/>
                  </a:lnTo>
                  <a:lnTo>
                    <a:pt x="4526183" y="0"/>
                  </a:lnTo>
                  <a:lnTo>
                    <a:pt x="4550804" y="0"/>
                  </a:lnTo>
                  <a:lnTo>
                    <a:pt x="4575466" y="0"/>
                  </a:lnTo>
                  <a:lnTo>
                    <a:pt x="4596771" y="0"/>
                  </a:lnTo>
                  <a:lnTo>
                    <a:pt x="4607507" y="0"/>
                  </a:lnTo>
                  <a:lnTo>
                    <a:pt x="4646054" y="0"/>
                  </a:lnTo>
                  <a:lnTo>
                    <a:pt x="4653474" y="0"/>
                  </a:lnTo>
                  <a:lnTo>
                    <a:pt x="4671162" y="0"/>
                  </a:lnTo>
                  <a:lnTo>
                    <a:pt x="4702757" y="0"/>
                  </a:lnTo>
                  <a:lnTo>
                    <a:pt x="4717129" y="0"/>
                  </a:lnTo>
                  <a:lnTo>
                    <a:pt x="4727865" y="0"/>
                  </a:lnTo>
                  <a:lnTo>
                    <a:pt x="4760355" y="0"/>
                  </a:lnTo>
                  <a:lnTo>
                    <a:pt x="4766412" y="0"/>
                  </a:lnTo>
                  <a:lnTo>
                    <a:pt x="4773832" y="0"/>
                  </a:lnTo>
                  <a:lnTo>
                    <a:pt x="4806322" y="0"/>
                  </a:lnTo>
                  <a:lnTo>
                    <a:pt x="4817058" y="0"/>
                  </a:lnTo>
                  <a:lnTo>
                    <a:pt x="4823115" y="0"/>
                  </a:lnTo>
                  <a:lnTo>
                    <a:pt x="4855605" y="0"/>
                  </a:lnTo>
                  <a:lnTo>
                    <a:pt x="4863025" y="0"/>
                  </a:lnTo>
                  <a:lnTo>
                    <a:pt x="4880713" y="0"/>
                  </a:lnTo>
                  <a:lnTo>
                    <a:pt x="4912308" y="0"/>
                  </a:lnTo>
                  <a:lnTo>
                    <a:pt x="4926680" y="0"/>
                  </a:lnTo>
                  <a:lnTo>
                    <a:pt x="4937416" y="0"/>
                  </a:lnTo>
                  <a:lnTo>
                    <a:pt x="4975963" y="0"/>
                  </a:lnTo>
                  <a:lnTo>
                    <a:pt x="4983383" y="0"/>
                  </a:lnTo>
                  <a:lnTo>
                    <a:pt x="5032666" y="0"/>
                  </a:lnTo>
                  <a:lnTo>
                    <a:pt x="4927891" y="419100"/>
                  </a:lnTo>
                  <a:lnTo>
                    <a:pt x="4878608" y="419100"/>
                  </a:lnTo>
                  <a:lnTo>
                    <a:pt x="4871188" y="419100"/>
                  </a:lnTo>
                  <a:lnTo>
                    <a:pt x="4832641" y="419100"/>
                  </a:lnTo>
                  <a:lnTo>
                    <a:pt x="4821905" y="419100"/>
                  </a:lnTo>
                  <a:lnTo>
                    <a:pt x="4807533" y="419100"/>
                  </a:lnTo>
                  <a:lnTo>
                    <a:pt x="4775938" y="419100"/>
                  </a:lnTo>
                  <a:lnTo>
                    <a:pt x="4758250" y="419100"/>
                  </a:lnTo>
                  <a:lnTo>
                    <a:pt x="4750830" y="419100"/>
                  </a:lnTo>
                  <a:lnTo>
                    <a:pt x="4718340" y="419100"/>
                  </a:lnTo>
                  <a:lnTo>
                    <a:pt x="4712283" y="419100"/>
                  </a:lnTo>
                  <a:lnTo>
                    <a:pt x="4701547" y="419100"/>
                  </a:lnTo>
                  <a:lnTo>
                    <a:pt x="4669057" y="419100"/>
                  </a:lnTo>
                  <a:lnTo>
                    <a:pt x="4661637" y="419100"/>
                  </a:lnTo>
                  <a:lnTo>
                    <a:pt x="4655580" y="419100"/>
                  </a:lnTo>
                  <a:lnTo>
                    <a:pt x="4623090" y="419100"/>
                  </a:lnTo>
                  <a:lnTo>
                    <a:pt x="4612354" y="419100"/>
                  </a:lnTo>
                  <a:lnTo>
                    <a:pt x="4597982" y="419100"/>
                  </a:lnTo>
                  <a:lnTo>
                    <a:pt x="4566387" y="419100"/>
                  </a:lnTo>
                  <a:lnTo>
                    <a:pt x="4548699" y="419100"/>
                  </a:lnTo>
                  <a:lnTo>
                    <a:pt x="4541279" y="419100"/>
                  </a:lnTo>
                  <a:lnTo>
                    <a:pt x="4502732" y="419100"/>
                  </a:lnTo>
                  <a:lnTo>
                    <a:pt x="4491996" y="419100"/>
                  </a:lnTo>
                  <a:lnTo>
                    <a:pt x="4470691" y="419100"/>
                  </a:lnTo>
                  <a:lnTo>
                    <a:pt x="4446029" y="419100"/>
                  </a:lnTo>
                  <a:lnTo>
                    <a:pt x="4421408" y="419100"/>
                  </a:lnTo>
                  <a:lnTo>
                    <a:pt x="4413988" y="419100"/>
                  </a:lnTo>
                  <a:lnTo>
                    <a:pt x="4375441" y="419100"/>
                  </a:lnTo>
                  <a:lnTo>
                    <a:pt x="4364705" y="419100"/>
                  </a:lnTo>
                  <a:lnTo>
                    <a:pt x="4350333" y="419100"/>
                  </a:lnTo>
                  <a:lnTo>
                    <a:pt x="4318738" y="419100"/>
                  </a:lnTo>
                  <a:lnTo>
                    <a:pt x="4301050" y="419100"/>
                  </a:lnTo>
                  <a:lnTo>
                    <a:pt x="4293630" y="419100"/>
                  </a:lnTo>
                  <a:lnTo>
                    <a:pt x="4282337" y="419100"/>
                  </a:lnTo>
                  <a:lnTo>
                    <a:pt x="4261140" y="419100"/>
                  </a:lnTo>
                  <a:lnTo>
                    <a:pt x="4255083" y="419100"/>
                  </a:lnTo>
                  <a:lnTo>
                    <a:pt x="4244347" y="419100"/>
                  </a:lnTo>
                  <a:lnTo>
                    <a:pt x="4233054" y="419100"/>
                  </a:lnTo>
                  <a:lnTo>
                    <a:pt x="4225634" y="419100"/>
                  </a:lnTo>
                  <a:lnTo>
                    <a:pt x="4211857" y="419100"/>
                  </a:lnTo>
                  <a:lnTo>
                    <a:pt x="4204437" y="419100"/>
                  </a:lnTo>
                  <a:lnTo>
                    <a:pt x="4198380" y="419100"/>
                  </a:lnTo>
                  <a:lnTo>
                    <a:pt x="4187087" y="419100"/>
                  </a:lnTo>
                  <a:lnTo>
                    <a:pt x="4176351" y="419100"/>
                  </a:lnTo>
                  <a:lnTo>
                    <a:pt x="4165890" y="419100"/>
                  </a:lnTo>
                  <a:lnTo>
                    <a:pt x="4161979" y="419100"/>
                  </a:lnTo>
                  <a:lnTo>
                    <a:pt x="4155154" y="419100"/>
                  </a:lnTo>
                  <a:lnTo>
                    <a:pt x="4140782" y="419100"/>
                  </a:lnTo>
                  <a:lnTo>
                    <a:pt x="4130384" y="419100"/>
                  </a:lnTo>
                  <a:lnTo>
                    <a:pt x="4112696" y="419100"/>
                  </a:lnTo>
                  <a:lnTo>
                    <a:pt x="4109187" y="419100"/>
                  </a:lnTo>
                  <a:lnTo>
                    <a:pt x="4105276" y="419100"/>
                  </a:lnTo>
                  <a:lnTo>
                    <a:pt x="4091499" y="419100"/>
                  </a:lnTo>
                  <a:lnTo>
                    <a:pt x="4084079" y="419100"/>
                  </a:lnTo>
                  <a:lnTo>
                    <a:pt x="4072786" y="419100"/>
                  </a:lnTo>
                  <a:lnTo>
                    <a:pt x="4066729" y="419100"/>
                  </a:lnTo>
                  <a:lnTo>
                    <a:pt x="4055993" y="419100"/>
                  </a:lnTo>
                  <a:lnTo>
                    <a:pt x="4045532" y="419100"/>
                  </a:lnTo>
                  <a:lnTo>
                    <a:pt x="4034796" y="419100"/>
                  </a:lnTo>
                  <a:lnTo>
                    <a:pt x="4023503" y="419100"/>
                  </a:lnTo>
                  <a:lnTo>
                    <a:pt x="4016083" y="419100"/>
                  </a:lnTo>
                  <a:lnTo>
                    <a:pt x="4010026" y="419100"/>
                  </a:lnTo>
                  <a:lnTo>
                    <a:pt x="3988829" y="419100"/>
                  </a:lnTo>
                  <a:lnTo>
                    <a:pt x="3977536" y="419100"/>
                  </a:lnTo>
                  <a:lnTo>
                    <a:pt x="3966800" y="419100"/>
                  </a:lnTo>
                  <a:lnTo>
                    <a:pt x="3952428" y="419100"/>
                  </a:lnTo>
                  <a:lnTo>
                    <a:pt x="3920833" y="419100"/>
                  </a:lnTo>
                  <a:lnTo>
                    <a:pt x="3903145" y="419100"/>
                  </a:lnTo>
                  <a:lnTo>
                    <a:pt x="3895725" y="419100"/>
                  </a:lnTo>
                  <a:lnTo>
                    <a:pt x="3857178" y="419100"/>
                  </a:lnTo>
                  <a:lnTo>
                    <a:pt x="3846442" y="419100"/>
                  </a:lnTo>
                  <a:lnTo>
                    <a:pt x="3825137" y="419100"/>
                  </a:lnTo>
                  <a:lnTo>
                    <a:pt x="3800475" y="419100"/>
                  </a:lnTo>
                  <a:lnTo>
                    <a:pt x="3775854" y="419100"/>
                  </a:lnTo>
                  <a:lnTo>
                    <a:pt x="3768434" y="419100"/>
                  </a:lnTo>
                  <a:lnTo>
                    <a:pt x="3729887" y="419100"/>
                  </a:lnTo>
                  <a:lnTo>
                    <a:pt x="3719151" y="419100"/>
                  </a:lnTo>
                  <a:lnTo>
                    <a:pt x="3704779" y="419100"/>
                  </a:lnTo>
                  <a:lnTo>
                    <a:pt x="3673184" y="419100"/>
                  </a:lnTo>
                  <a:lnTo>
                    <a:pt x="3655496" y="419100"/>
                  </a:lnTo>
                  <a:lnTo>
                    <a:pt x="3648076" y="419100"/>
                  </a:lnTo>
                  <a:lnTo>
                    <a:pt x="3615586" y="419100"/>
                  </a:lnTo>
                  <a:lnTo>
                    <a:pt x="3609529" y="419100"/>
                  </a:lnTo>
                  <a:lnTo>
                    <a:pt x="3598793" y="419100"/>
                  </a:lnTo>
                  <a:lnTo>
                    <a:pt x="3566303" y="419100"/>
                  </a:lnTo>
                  <a:lnTo>
                    <a:pt x="3558883" y="419100"/>
                  </a:lnTo>
                  <a:lnTo>
                    <a:pt x="3552826" y="419100"/>
                  </a:lnTo>
                  <a:lnTo>
                    <a:pt x="3537241" y="419100"/>
                  </a:lnTo>
                  <a:lnTo>
                    <a:pt x="3520336" y="419100"/>
                  </a:lnTo>
                  <a:lnTo>
                    <a:pt x="3509600" y="419100"/>
                  </a:lnTo>
                  <a:lnTo>
                    <a:pt x="3495228" y="419100"/>
                  </a:lnTo>
                  <a:lnTo>
                    <a:pt x="3487958" y="419100"/>
                  </a:lnTo>
                  <a:lnTo>
                    <a:pt x="3480538" y="419100"/>
                  </a:lnTo>
                  <a:lnTo>
                    <a:pt x="3463633" y="419100"/>
                  </a:lnTo>
                  <a:lnTo>
                    <a:pt x="3445945" y="419100"/>
                  </a:lnTo>
                  <a:lnTo>
                    <a:pt x="3441991" y="419100"/>
                  </a:lnTo>
                  <a:lnTo>
                    <a:pt x="3438525" y="419100"/>
                  </a:lnTo>
                  <a:lnTo>
                    <a:pt x="3431255" y="419100"/>
                  </a:lnTo>
                  <a:lnTo>
                    <a:pt x="3416883" y="419100"/>
                  </a:lnTo>
                  <a:lnTo>
                    <a:pt x="3399978" y="419100"/>
                  </a:lnTo>
                  <a:lnTo>
                    <a:pt x="3389242" y="419100"/>
                  </a:lnTo>
                  <a:lnTo>
                    <a:pt x="3385288" y="419100"/>
                  </a:lnTo>
                  <a:lnTo>
                    <a:pt x="3367600" y="419100"/>
                  </a:lnTo>
                  <a:lnTo>
                    <a:pt x="3360180" y="419100"/>
                  </a:lnTo>
                  <a:lnTo>
                    <a:pt x="3343275" y="419100"/>
                  </a:lnTo>
                  <a:lnTo>
                    <a:pt x="3327690" y="419100"/>
                  </a:lnTo>
                  <a:lnTo>
                    <a:pt x="3321633" y="419100"/>
                  </a:lnTo>
                  <a:lnTo>
                    <a:pt x="3310897" y="419100"/>
                  </a:lnTo>
                  <a:lnTo>
                    <a:pt x="3278407" y="419100"/>
                  </a:lnTo>
                  <a:lnTo>
                    <a:pt x="3270987" y="419100"/>
                  </a:lnTo>
                  <a:lnTo>
                    <a:pt x="3264930" y="419100"/>
                  </a:lnTo>
                  <a:lnTo>
                    <a:pt x="3232440" y="419100"/>
                  </a:lnTo>
                  <a:lnTo>
                    <a:pt x="3221704" y="419100"/>
                  </a:lnTo>
                  <a:lnTo>
                    <a:pt x="3207332" y="419100"/>
                  </a:lnTo>
                  <a:lnTo>
                    <a:pt x="3175737" y="419100"/>
                  </a:lnTo>
                  <a:lnTo>
                    <a:pt x="3158049" y="419100"/>
                  </a:lnTo>
                  <a:lnTo>
                    <a:pt x="3150629" y="419100"/>
                  </a:lnTo>
                  <a:lnTo>
                    <a:pt x="3112082" y="419100"/>
                  </a:lnTo>
                  <a:lnTo>
                    <a:pt x="3101346" y="419100"/>
                  </a:lnTo>
                  <a:lnTo>
                    <a:pt x="3080041" y="419100"/>
                  </a:lnTo>
                  <a:lnTo>
                    <a:pt x="3055379" y="419100"/>
                  </a:lnTo>
                  <a:lnTo>
                    <a:pt x="3030758" y="419100"/>
                  </a:lnTo>
                  <a:lnTo>
                    <a:pt x="3023338" y="419100"/>
                  </a:lnTo>
                  <a:lnTo>
                    <a:pt x="2984791" y="419100"/>
                  </a:lnTo>
                  <a:lnTo>
                    <a:pt x="2975266" y="419100"/>
                  </a:lnTo>
                  <a:lnTo>
                    <a:pt x="2974055" y="419100"/>
                  </a:lnTo>
                  <a:lnTo>
                    <a:pt x="2959683" y="419100"/>
                  </a:lnTo>
                  <a:lnTo>
                    <a:pt x="2928088" y="419100"/>
                  </a:lnTo>
                  <a:lnTo>
                    <a:pt x="2925983" y="419100"/>
                  </a:lnTo>
                  <a:lnTo>
                    <a:pt x="2918563" y="419100"/>
                  </a:lnTo>
                  <a:lnTo>
                    <a:pt x="2910400" y="419100"/>
                  </a:lnTo>
                  <a:lnTo>
                    <a:pt x="2902980" y="419100"/>
                  </a:lnTo>
                  <a:lnTo>
                    <a:pt x="2891687" y="419100"/>
                  </a:lnTo>
                  <a:lnTo>
                    <a:pt x="2880016" y="419100"/>
                  </a:lnTo>
                  <a:lnTo>
                    <a:pt x="2870490" y="419100"/>
                  </a:lnTo>
                  <a:lnTo>
                    <a:pt x="2869280" y="419100"/>
                  </a:lnTo>
                  <a:lnTo>
                    <a:pt x="2864433" y="419100"/>
                  </a:lnTo>
                  <a:lnTo>
                    <a:pt x="2854908" y="419100"/>
                  </a:lnTo>
                  <a:lnTo>
                    <a:pt x="2853697" y="419100"/>
                  </a:lnTo>
                  <a:lnTo>
                    <a:pt x="2842404" y="419100"/>
                  </a:lnTo>
                  <a:lnTo>
                    <a:pt x="2834984" y="419100"/>
                  </a:lnTo>
                  <a:lnTo>
                    <a:pt x="2823313" y="419100"/>
                  </a:lnTo>
                  <a:lnTo>
                    <a:pt x="2821207" y="419100"/>
                  </a:lnTo>
                  <a:lnTo>
                    <a:pt x="2813787" y="419100"/>
                  </a:lnTo>
                  <a:lnTo>
                    <a:pt x="2807730" y="419100"/>
                  </a:lnTo>
                  <a:lnTo>
                    <a:pt x="2805625" y="419100"/>
                  </a:lnTo>
                  <a:lnTo>
                    <a:pt x="2798205" y="419100"/>
                  </a:lnTo>
                  <a:lnTo>
                    <a:pt x="2796437" y="419100"/>
                  </a:lnTo>
                  <a:lnTo>
                    <a:pt x="2785701" y="419100"/>
                  </a:lnTo>
                  <a:lnTo>
                    <a:pt x="2775240" y="419100"/>
                  </a:lnTo>
                  <a:lnTo>
                    <a:pt x="2771329" y="419100"/>
                  </a:lnTo>
                  <a:lnTo>
                    <a:pt x="2765715" y="419100"/>
                  </a:lnTo>
                  <a:lnTo>
                    <a:pt x="2764504" y="419100"/>
                  </a:lnTo>
                  <a:lnTo>
                    <a:pt x="2759658" y="419100"/>
                  </a:lnTo>
                  <a:lnTo>
                    <a:pt x="2750132" y="419100"/>
                  </a:lnTo>
                  <a:lnTo>
                    <a:pt x="2748922" y="419100"/>
                  </a:lnTo>
                  <a:lnTo>
                    <a:pt x="2739734" y="419100"/>
                  </a:lnTo>
                  <a:lnTo>
                    <a:pt x="2722046" y="419100"/>
                  </a:lnTo>
                  <a:lnTo>
                    <a:pt x="2718537" y="419100"/>
                  </a:lnTo>
                  <a:lnTo>
                    <a:pt x="2716432" y="419100"/>
                  </a:lnTo>
                  <a:lnTo>
                    <a:pt x="2714626" y="419100"/>
                  </a:lnTo>
                  <a:lnTo>
                    <a:pt x="2709012" y="419100"/>
                  </a:lnTo>
                  <a:lnTo>
                    <a:pt x="2702955" y="419100"/>
                  </a:lnTo>
                  <a:lnTo>
                    <a:pt x="2700849" y="419100"/>
                  </a:lnTo>
                  <a:lnTo>
                    <a:pt x="2693429" y="419100"/>
                  </a:lnTo>
                  <a:lnTo>
                    <a:pt x="2682136" y="419100"/>
                  </a:lnTo>
                  <a:lnTo>
                    <a:pt x="2676079" y="419100"/>
                  </a:lnTo>
                  <a:lnTo>
                    <a:pt x="2670465" y="419100"/>
                  </a:lnTo>
                  <a:lnTo>
                    <a:pt x="2665343" y="419100"/>
                  </a:lnTo>
                  <a:lnTo>
                    <a:pt x="2659729" y="419100"/>
                  </a:lnTo>
                  <a:lnTo>
                    <a:pt x="2654882" y="419100"/>
                  </a:lnTo>
                  <a:lnTo>
                    <a:pt x="2645357" y="419100"/>
                  </a:lnTo>
                  <a:lnTo>
                    <a:pt x="2644146" y="419100"/>
                  </a:lnTo>
                  <a:lnTo>
                    <a:pt x="2632853" y="419100"/>
                  </a:lnTo>
                  <a:lnTo>
                    <a:pt x="2625433" y="419100"/>
                  </a:lnTo>
                  <a:lnTo>
                    <a:pt x="2619376" y="419100"/>
                  </a:lnTo>
                  <a:lnTo>
                    <a:pt x="2613762" y="419100"/>
                  </a:lnTo>
                  <a:lnTo>
                    <a:pt x="2598179" y="419100"/>
                  </a:lnTo>
                  <a:lnTo>
                    <a:pt x="2596074" y="419100"/>
                  </a:lnTo>
                  <a:lnTo>
                    <a:pt x="2588654" y="419100"/>
                  </a:lnTo>
                  <a:lnTo>
                    <a:pt x="2586886" y="419100"/>
                  </a:lnTo>
                  <a:lnTo>
                    <a:pt x="2576150" y="419100"/>
                  </a:lnTo>
                  <a:lnTo>
                    <a:pt x="2561778" y="419100"/>
                  </a:lnTo>
                  <a:lnTo>
                    <a:pt x="2550107" y="419100"/>
                  </a:lnTo>
                  <a:lnTo>
                    <a:pt x="2539371" y="419100"/>
                  </a:lnTo>
                  <a:lnTo>
                    <a:pt x="2530183" y="419100"/>
                  </a:lnTo>
                  <a:lnTo>
                    <a:pt x="2518066" y="419100"/>
                  </a:lnTo>
                  <a:lnTo>
                    <a:pt x="2512495" y="419100"/>
                  </a:lnTo>
                  <a:lnTo>
                    <a:pt x="2505075" y="419100"/>
                  </a:lnTo>
                  <a:lnTo>
                    <a:pt x="2493404" y="419100"/>
                  </a:lnTo>
                  <a:lnTo>
                    <a:pt x="2468783" y="419100"/>
                  </a:lnTo>
                  <a:lnTo>
                    <a:pt x="2466528" y="419100"/>
                  </a:lnTo>
                  <a:lnTo>
                    <a:pt x="2461363" y="419100"/>
                  </a:lnTo>
                  <a:lnTo>
                    <a:pt x="2455792" y="419100"/>
                  </a:lnTo>
                  <a:lnTo>
                    <a:pt x="2434487" y="419100"/>
                  </a:lnTo>
                  <a:lnTo>
                    <a:pt x="2422816" y="419100"/>
                  </a:lnTo>
                  <a:lnTo>
                    <a:pt x="2412080" y="419100"/>
                  </a:lnTo>
                  <a:lnTo>
                    <a:pt x="2409825" y="419100"/>
                  </a:lnTo>
                  <a:lnTo>
                    <a:pt x="2397708" y="419100"/>
                  </a:lnTo>
                  <a:lnTo>
                    <a:pt x="2385204" y="419100"/>
                  </a:lnTo>
                  <a:lnTo>
                    <a:pt x="2377784" y="419100"/>
                  </a:lnTo>
                  <a:lnTo>
                    <a:pt x="2366113" y="419100"/>
                  </a:lnTo>
                  <a:lnTo>
                    <a:pt x="2348425" y="419100"/>
                  </a:lnTo>
                  <a:lnTo>
                    <a:pt x="2341005" y="419100"/>
                  </a:lnTo>
                  <a:lnTo>
                    <a:pt x="2339237" y="419100"/>
                  </a:lnTo>
                  <a:lnTo>
                    <a:pt x="2329712" y="419100"/>
                  </a:lnTo>
                  <a:lnTo>
                    <a:pt x="2328501" y="419100"/>
                  </a:lnTo>
                  <a:lnTo>
                    <a:pt x="2314129" y="419100"/>
                  </a:lnTo>
                  <a:lnTo>
                    <a:pt x="2308515" y="419100"/>
                  </a:lnTo>
                  <a:lnTo>
                    <a:pt x="2302458" y="419100"/>
                  </a:lnTo>
                  <a:lnTo>
                    <a:pt x="2291722" y="419100"/>
                  </a:lnTo>
                  <a:lnTo>
                    <a:pt x="2282534" y="419100"/>
                  </a:lnTo>
                  <a:lnTo>
                    <a:pt x="2280429" y="419100"/>
                  </a:lnTo>
                  <a:lnTo>
                    <a:pt x="2273009" y="419100"/>
                  </a:lnTo>
                  <a:lnTo>
                    <a:pt x="2264846" y="419100"/>
                  </a:lnTo>
                  <a:lnTo>
                    <a:pt x="2259232" y="419100"/>
                  </a:lnTo>
                  <a:lnTo>
                    <a:pt x="2257426" y="419100"/>
                  </a:lnTo>
                  <a:lnTo>
                    <a:pt x="2251812" y="419100"/>
                  </a:lnTo>
                  <a:lnTo>
                    <a:pt x="2245755" y="419100"/>
                  </a:lnTo>
                  <a:lnTo>
                    <a:pt x="2234462" y="419100"/>
                  </a:lnTo>
                  <a:lnTo>
                    <a:pt x="2224936" y="419100"/>
                  </a:lnTo>
                  <a:lnTo>
                    <a:pt x="2223726" y="419100"/>
                  </a:lnTo>
                  <a:lnTo>
                    <a:pt x="2218879" y="419100"/>
                  </a:lnTo>
                  <a:lnTo>
                    <a:pt x="2213265" y="419100"/>
                  </a:lnTo>
                  <a:lnTo>
                    <a:pt x="2209354" y="419100"/>
                  </a:lnTo>
                  <a:lnTo>
                    <a:pt x="2208143" y="419100"/>
                  </a:lnTo>
                  <a:lnTo>
                    <a:pt x="2202529" y="419100"/>
                  </a:lnTo>
                  <a:lnTo>
                    <a:pt x="2188157" y="419100"/>
                  </a:lnTo>
                  <a:lnTo>
                    <a:pt x="2177759" y="419100"/>
                  </a:lnTo>
                  <a:lnTo>
                    <a:pt x="2175653" y="419100"/>
                  </a:lnTo>
                  <a:lnTo>
                    <a:pt x="2168233" y="419100"/>
                  </a:lnTo>
                  <a:lnTo>
                    <a:pt x="2162176" y="419100"/>
                  </a:lnTo>
                  <a:lnTo>
                    <a:pt x="2160071" y="419100"/>
                  </a:lnTo>
                  <a:lnTo>
                    <a:pt x="2156562" y="419100"/>
                  </a:lnTo>
                  <a:lnTo>
                    <a:pt x="2152651" y="419100"/>
                  </a:lnTo>
                  <a:lnTo>
                    <a:pt x="2138874" y="419100"/>
                  </a:lnTo>
                  <a:lnTo>
                    <a:pt x="2131454" y="419100"/>
                  </a:lnTo>
                  <a:lnTo>
                    <a:pt x="2129686" y="419100"/>
                  </a:lnTo>
                  <a:lnTo>
                    <a:pt x="2120161" y="419100"/>
                  </a:lnTo>
                  <a:lnTo>
                    <a:pt x="2118950" y="419100"/>
                  </a:lnTo>
                  <a:lnTo>
                    <a:pt x="2114104" y="419100"/>
                  </a:lnTo>
                  <a:lnTo>
                    <a:pt x="2104578" y="419100"/>
                  </a:lnTo>
                  <a:lnTo>
                    <a:pt x="2103368" y="419100"/>
                  </a:lnTo>
                  <a:lnTo>
                    <a:pt x="2092907" y="419100"/>
                  </a:lnTo>
                  <a:lnTo>
                    <a:pt x="2082171" y="419100"/>
                  </a:lnTo>
                  <a:lnTo>
                    <a:pt x="2072983" y="419100"/>
                  </a:lnTo>
                  <a:lnTo>
                    <a:pt x="2070878" y="419100"/>
                  </a:lnTo>
                  <a:lnTo>
                    <a:pt x="2063458" y="419100"/>
                  </a:lnTo>
                  <a:lnTo>
                    <a:pt x="2057401" y="419100"/>
                  </a:lnTo>
                  <a:lnTo>
                    <a:pt x="2055295" y="419100"/>
                  </a:lnTo>
                  <a:lnTo>
                    <a:pt x="2047875" y="419100"/>
                  </a:lnTo>
                  <a:lnTo>
                    <a:pt x="2036204" y="419100"/>
                  </a:lnTo>
                  <a:lnTo>
                    <a:pt x="2024911" y="419100"/>
                  </a:lnTo>
                  <a:lnTo>
                    <a:pt x="2014175" y="419100"/>
                  </a:lnTo>
                  <a:lnTo>
                    <a:pt x="2009328" y="419100"/>
                  </a:lnTo>
                  <a:lnTo>
                    <a:pt x="1999803" y="419100"/>
                  </a:lnTo>
                  <a:lnTo>
                    <a:pt x="1998592" y="419100"/>
                  </a:lnTo>
                  <a:lnTo>
                    <a:pt x="1968208" y="419100"/>
                  </a:lnTo>
                  <a:lnTo>
                    <a:pt x="1952625" y="419100"/>
                  </a:lnTo>
                  <a:lnTo>
                    <a:pt x="1950520" y="419100"/>
                  </a:lnTo>
                  <a:lnTo>
                    <a:pt x="1943100" y="419100"/>
                  </a:lnTo>
                  <a:lnTo>
                    <a:pt x="1904553" y="419100"/>
                  </a:lnTo>
                  <a:lnTo>
                    <a:pt x="1893817" y="419100"/>
                  </a:lnTo>
                  <a:lnTo>
                    <a:pt x="1872512" y="419100"/>
                  </a:lnTo>
                  <a:lnTo>
                    <a:pt x="1847850" y="419100"/>
                  </a:lnTo>
                  <a:lnTo>
                    <a:pt x="1823229" y="419100"/>
                  </a:lnTo>
                  <a:lnTo>
                    <a:pt x="1815809" y="419100"/>
                  </a:lnTo>
                  <a:lnTo>
                    <a:pt x="1777262" y="419100"/>
                  </a:lnTo>
                  <a:lnTo>
                    <a:pt x="1766526" y="419100"/>
                  </a:lnTo>
                  <a:lnTo>
                    <a:pt x="1752154" y="419100"/>
                  </a:lnTo>
                  <a:lnTo>
                    <a:pt x="1720559" y="419100"/>
                  </a:lnTo>
                  <a:lnTo>
                    <a:pt x="1702871" y="419100"/>
                  </a:lnTo>
                  <a:lnTo>
                    <a:pt x="1695451" y="419100"/>
                  </a:lnTo>
                  <a:lnTo>
                    <a:pt x="1662961" y="419100"/>
                  </a:lnTo>
                  <a:lnTo>
                    <a:pt x="1656904" y="419100"/>
                  </a:lnTo>
                  <a:lnTo>
                    <a:pt x="1646168" y="419100"/>
                  </a:lnTo>
                  <a:lnTo>
                    <a:pt x="1613678" y="419100"/>
                  </a:lnTo>
                  <a:lnTo>
                    <a:pt x="1606258" y="419100"/>
                  </a:lnTo>
                  <a:lnTo>
                    <a:pt x="1600201" y="419100"/>
                  </a:lnTo>
                  <a:lnTo>
                    <a:pt x="1584616" y="419100"/>
                  </a:lnTo>
                  <a:lnTo>
                    <a:pt x="1567711" y="419100"/>
                  </a:lnTo>
                  <a:lnTo>
                    <a:pt x="1556975" y="419100"/>
                  </a:lnTo>
                  <a:lnTo>
                    <a:pt x="1542603" y="419100"/>
                  </a:lnTo>
                  <a:lnTo>
                    <a:pt x="1535333" y="419100"/>
                  </a:lnTo>
                  <a:lnTo>
                    <a:pt x="1527913" y="419100"/>
                  </a:lnTo>
                  <a:lnTo>
                    <a:pt x="1511008" y="419100"/>
                  </a:lnTo>
                  <a:lnTo>
                    <a:pt x="1493320" y="419100"/>
                  </a:lnTo>
                  <a:lnTo>
                    <a:pt x="1489366" y="419100"/>
                  </a:lnTo>
                  <a:lnTo>
                    <a:pt x="1485900" y="419100"/>
                  </a:lnTo>
                  <a:lnTo>
                    <a:pt x="1478630" y="419100"/>
                  </a:lnTo>
                  <a:lnTo>
                    <a:pt x="1464258" y="419100"/>
                  </a:lnTo>
                  <a:lnTo>
                    <a:pt x="1447353" y="419100"/>
                  </a:lnTo>
                  <a:lnTo>
                    <a:pt x="1436617" y="419100"/>
                  </a:lnTo>
                  <a:lnTo>
                    <a:pt x="1432663" y="419100"/>
                  </a:lnTo>
                  <a:lnTo>
                    <a:pt x="1414975" y="419100"/>
                  </a:lnTo>
                  <a:lnTo>
                    <a:pt x="1407555" y="419100"/>
                  </a:lnTo>
                  <a:lnTo>
                    <a:pt x="1390650" y="419100"/>
                  </a:lnTo>
                  <a:lnTo>
                    <a:pt x="1375065" y="419100"/>
                  </a:lnTo>
                  <a:lnTo>
                    <a:pt x="1369008" y="419100"/>
                  </a:lnTo>
                  <a:lnTo>
                    <a:pt x="1358272" y="419100"/>
                  </a:lnTo>
                  <a:lnTo>
                    <a:pt x="1325782" y="419100"/>
                  </a:lnTo>
                  <a:lnTo>
                    <a:pt x="1318362" y="419100"/>
                  </a:lnTo>
                  <a:lnTo>
                    <a:pt x="1312305" y="419100"/>
                  </a:lnTo>
                  <a:lnTo>
                    <a:pt x="1279815" y="419100"/>
                  </a:lnTo>
                  <a:lnTo>
                    <a:pt x="1269079" y="419100"/>
                  </a:lnTo>
                  <a:lnTo>
                    <a:pt x="1254707" y="419100"/>
                  </a:lnTo>
                  <a:lnTo>
                    <a:pt x="1223112" y="419100"/>
                  </a:lnTo>
                  <a:lnTo>
                    <a:pt x="1205424" y="419100"/>
                  </a:lnTo>
                  <a:lnTo>
                    <a:pt x="1198004" y="419100"/>
                  </a:lnTo>
                  <a:lnTo>
                    <a:pt x="1159457" y="419100"/>
                  </a:lnTo>
                  <a:lnTo>
                    <a:pt x="1148721" y="419100"/>
                  </a:lnTo>
                  <a:lnTo>
                    <a:pt x="1127416" y="419100"/>
                  </a:lnTo>
                  <a:lnTo>
                    <a:pt x="1102754" y="419100"/>
                  </a:lnTo>
                  <a:lnTo>
                    <a:pt x="1078133" y="419100"/>
                  </a:lnTo>
                  <a:lnTo>
                    <a:pt x="1070713" y="419100"/>
                  </a:lnTo>
                  <a:lnTo>
                    <a:pt x="1032166" y="419100"/>
                  </a:lnTo>
                  <a:lnTo>
                    <a:pt x="1021430" y="419100"/>
                  </a:lnTo>
                  <a:lnTo>
                    <a:pt x="1007058" y="419100"/>
                  </a:lnTo>
                  <a:lnTo>
                    <a:pt x="975463" y="419100"/>
                  </a:lnTo>
                  <a:lnTo>
                    <a:pt x="957775" y="419100"/>
                  </a:lnTo>
                  <a:lnTo>
                    <a:pt x="950355" y="419100"/>
                  </a:lnTo>
                  <a:lnTo>
                    <a:pt x="939062" y="419100"/>
                  </a:lnTo>
                  <a:lnTo>
                    <a:pt x="917865" y="419100"/>
                  </a:lnTo>
                  <a:lnTo>
                    <a:pt x="911808" y="419100"/>
                  </a:lnTo>
                  <a:lnTo>
                    <a:pt x="901072" y="419100"/>
                  </a:lnTo>
                  <a:lnTo>
                    <a:pt x="889779" y="419100"/>
                  </a:lnTo>
                  <a:lnTo>
                    <a:pt x="882359" y="419100"/>
                  </a:lnTo>
                  <a:lnTo>
                    <a:pt x="868582" y="419100"/>
                  </a:lnTo>
                  <a:lnTo>
                    <a:pt x="861162" y="419100"/>
                  </a:lnTo>
                  <a:lnTo>
                    <a:pt x="855105" y="419100"/>
                  </a:lnTo>
                  <a:lnTo>
                    <a:pt x="843812" y="419100"/>
                  </a:lnTo>
                  <a:lnTo>
                    <a:pt x="833076" y="419100"/>
                  </a:lnTo>
                  <a:lnTo>
                    <a:pt x="822615" y="419100"/>
                  </a:lnTo>
                  <a:lnTo>
                    <a:pt x="818704" y="419100"/>
                  </a:lnTo>
                  <a:lnTo>
                    <a:pt x="811879" y="419100"/>
                  </a:lnTo>
                  <a:lnTo>
                    <a:pt x="797507" y="419100"/>
                  </a:lnTo>
                  <a:lnTo>
                    <a:pt x="787109" y="419100"/>
                  </a:lnTo>
                  <a:lnTo>
                    <a:pt x="769421" y="419100"/>
                  </a:lnTo>
                  <a:lnTo>
                    <a:pt x="765912" y="419100"/>
                  </a:lnTo>
                  <a:lnTo>
                    <a:pt x="762001" y="419100"/>
                  </a:lnTo>
                  <a:lnTo>
                    <a:pt x="748224" y="419100"/>
                  </a:lnTo>
                  <a:lnTo>
                    <a:pt x="740804" y="419100"/>
                  </a:lnTo>
                  <a:lnTo>
                    <a:pt x="729511" y="419100"/>
                  </a:lnTo>
                  <a:lnTo>
                    <a:pt x="723454" y="419100"/>
                  </a:lnTo>
                  <a:lnTo>
                    <a:pt x="712718" y="419100"/>
                  </a:lnTo>
                  <a:lnTo>
                    <a:pt x="702257" y="419100"/>
                  </a:lnTo>
                  <a:lnTo>
                    <a:pt x="691521" y="419100"/>
                  </a:lnTo>
                  <a:lnTo>
                    <a:pt x="680228" y="419100"/>
                  </a:lnTo>
                  <a:lnTo>
                    <a:pt x="672808" y="419100"/>
                  </a:lnTo>
                  <a:lnTo>
                    <a:pt x="666751" y="419100"/>
                  </a:lnTo>
                  <a:lnTo>
                    <a:pt x="645554" y="419100"/>
                  </a:lnTo>
                  <a:lnTo>
                    <a:pt x="634261" y="419100"/>
                  </a:lnTo>
                  <a:lnTo>
                    <a:pt x="623525" y="419100"/>
                  </a:lnTo>
                  <a:lnTo>
                    <a:pt x="609153" y="419100"/>
                  </a:lnTo>
                  <a:lnTo>
                    <a:pt x="577558" y="419100"/>
                  </a:lnTo>
                  <a:lnTo>
                    <a:pt x="559870" y="419100"/>
                  </a:lnTo>
                  <a:lnTo>
                    <a:pt x="552450" y="419100"/>
                  </a:lnTo>
                  <a:lnTo>
                    <a:pt x="513903" y="419100"/>
                  </a:lnTo>
                  <a:lnTo>
                    <a:pt x="503167" y="419100"/>
                  </a:lnTo>
                  <a:lnTo>
                    <a:pt x="481862" y="419100"/>
                  </a:lnTo>
                  <a:lnTo>
                    <a:pt x="457200" y="419100"/>
                  </a:lnTo>
                  <a:lnTo>
                    <a:pt x="432579" y="419100"/>
                  </a:lnTo>
                  <a:lnTo>
                    <a:pt x="425159" y="419100"/>
                  </a:lnTo>
                  <a:lnTo>
                    <a:pt x="386612" y="419100"/>
                  </a:lnTo>
                  <a:lnTo>
                    <a:pt x="375876" y="419100"/>
                  </a:lnTo>
                  <a:lnTo>
                    <a:pt x="361504" y="419100"/>
                  </a:lnTo>
                  <a:lnTo>
                    <a:pt x="329909" y="419100"/>
                  </a:lnTo>
                  <a:lnTo>
                    <a:pt x="312221" y="419100"/>
                  </a:lnTo>
                  <a:lnTo>
                    <a:pt x="304801" y="419100"/>
                  </a:lnTo>
                  <a:lnTo>
                    <a:pt x="272311" y="419100"/>
                  </a:lnTo>
                  <a:lnTo>
                    <a:pt x="266254" y="419100"/>
                  </a:lnTo>
                  <a:lnTo>
                    <a:pt x="255518" y="419100"/>
                  </a:lnTo>
                  <a:lnTo>
                    <a:pt x="223028" y="419100"/>
                  </a:lnTo>
                  <a:lnTo>
                    <a:pt x="215608" y="419100"/>
                  </a:lnTo>
                  <a:lnTo>
                    <a:pt x="209551" y="419100"/>
                  </a:lnTo>
                  <a:lnTo>
                    <a:pt x="177061" y="419100"/>
                  </a:lnTo>
                  <a:lnTo>
                    <a:pt x="166325" y="419100"/>
                  </a:lnTo>
                  <a:lnTo>
                    <a:pt x="151953" y="419100"/>
                  </a:lnTo>
                  <a:lnTo>
                    <a:pt x="120358" y="419100"/>
                  </a:lnTo>
                  <a:lnTo>
                    <a:pt x="102670" y="419100"/>
                  </a:lnTo>
                  <a:lnTo>
                    <a:pt x="95250" y="419100"/>
                  </a:lnTo>
                  <a:lnTo>
                    <a:pt x="56703" y="419100"/>
                  </a:lnTo>
                  <a:lnTo>
                    <a:pt x="45967" y="419100"/>
                  </a:lnTo>
                  <a:lnTo>
                    <a:pt x="0" y="419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D46F451-AA29-4357-A879-AE9D27AB877D}"/>
                </a:ext>
              </a:extLst>
            </p:cNvPr>
            <p:cNvGrpSpPr/>
            <p:nvPr/>
          </p:nvGrpSpPr>
          <p:grpSpPr>
            <a:xfrm>
              <a:off x="-391195" y="-1"/>
              <a:ext cx="1417775" cy="723901"/>
              <a:chOff x="-391195" y="-1"/>
              <a:chExt cx="1697596" cy="866775"/>
            </a:xfrm>
          </p:grpSpPr>
          <p:sp>
            <p:nvSpPr>
              <p:cNvPr id="38" name="任意多边形 68">
                <a:extLst>
                  <a:ext uri="{FF2B5EF4-FFF2-40B4-BE49-F238E27FC236}">
                    <a16:creationId xmlns:a16="http://schemas.microsoft.com/office/drawing/2014/main" id="{27DED595-9513-4756-AAF4-ED91CE5DE713}"/>
                  </a:ext>
                </a:extLst>
              </p:cNvPr>
              <p:cNvSpPr/>
              <p:nvPr/>
            </p:nvSpPr>
            <p:spPr>
              <a:xfrm>
                <a:off x="238265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518F17A6-10AD-4035-AABE-8B06C9673361}"/>
                  </a:ext>
                </a:extLst>
              </p:cNvPr>
              <p:cNvSpPr/>
              <p:nvPr/>
            </p:nvSpPr>
            <p:spPr>
              <a:xfrm>
                <a:off x="421807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CB42034-3E61-470D-8C8C-D00D88C87AFD}"/>
                  </a:ext>
                </a:extLst>
              </p:cNvPr>
              <p:cNvSpPr/>
              <p:nvPr/>
            </p:nvSpPr>
            <p:spPr>
              <a:xfrm>
                <a:off x="605349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B7FC1D91-86CD-4A2B-851D-38ED1B1883F4}"/>
                  </a:ext>
                </a:extLst>
              </p:cNvPr>
              <p:cNvSpPr/>
              <p:nvPr/>
            </p:nvSpPr>
            <p:spPr>
              <a:xfrm>
                <a:off x="788891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9CB05682-DCD5-4500-98CD-F6EEBA9EA667}"/>
                  </a:ext>
                </a:extLst>
              </p:cNvPr>
              <p:cNvSpPr/>
              <p:nvPr/>
            </p:nvSpPr>
            <p:spPr>
              <a:xfrm>
                <a:off x="972434" y="-1"/>
                <a:ext cx="333967" cy="866775"/>
              </a:xfrm>
              <a:custGeom>
                <a:avLst/>
                <a:gdLst>
                  <a:gd name="connsiteX0" fmla="*/ 895550 w 1380209"/>
                  <a:gd name="connsiteY0" fmla="*/ 0 h 3582188"/>
                  <a:gd name="connsiteX1" fmla="*/ 1380209 w 1380209"/>
                  <a:gd name="connsiteY1" fmla="*/ 0 h 3582188"/>
                  <a:gd name="connsiteX2" fmla="*/ 484659 w 1380209"/>
                  <a:gd name="connsiteY2" fmla="*/ 3582188 h 3582188"/>
                  <a:gd name="connsiteX3" fmla="*/ 0 w 1380209"/>
                  <a:gd name="connsiteY3" fmla="*/ 3582188 h 358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209" h="3582188">
                    <a:moveTo>
                      <a:pt x="895550" y="0"/>
                    </a:moveTo>
                    <a:lnTo>
                      <a:pt x="1380209" y="0"/>
                    </a:lnTo>
                    <a:lnTo>
                      <a:pt x="484659" y="3582188"/>
                    </a:lnTo>
                    <a:lnTo>
                      <a:pt x="0" y="35821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4C0A7F4-7549-44F6-B4DD-ADB1D029E724}"/>
                  </a:ext>
                </a:extLst>
              </p:cNvPr>
              <p:cNvSpPr/>
              <p:nvPr/>
            </p:nvSpPr>
            <p:spPr>
              <a:xfrm>
                <a:off x="-391195" y="-1"/>
                <a:ext cx="779885" cy="866775"/>
              </a:xfrm>
              <a:custGeom>
                <a:avLst/>
                <a:gdLst>
                  <a:gd name="connsiteX0" fmla="*/ 167467 w 602715"/>
                  <a:gd name="connsiteY0" fmla="*/ 0 h 669866"/>
                  <a:gd name="connsiteX1" fmla="*/ 240938 w 602715"/>
                  <a:gd name="connsiteY1" fmla="*/ 0 h 669866"/>
                  <a:gd name="connsiteX2" fmla="*/ 258098 w 602715"/>
                  <a:gd name="connsiteY2" fmla="*/ 0 h 669866"/>
                  <a:gd name="connsiteX3" fmla="*/ 319710 w 602715"/>
                  <a:gd name="connsiteY3" fmla="*/ 0 h 669866"/>
                  <a:gd name="connsiteX4" fmla="*/ 331569 w 602715"/>
                  <a:gd name="connsiteY4" fmla="*/ 0 h 669866"/>
                  <a:gd name="connsiteX5" fmla="*/ 359841 w 602715"/>
                  <a:gd name="connsiteY5" fmla="*/ 0 h 669866"/>
                  <a:gd name="connsiteX6" fmla="*/ 410341 w 602715"/>
                  <a:gd name="connsiteY6" fmla="*/ 0 h 669866"/>
                  <a:gd name="connsiteX7" fmla="*/ 433312 w 602715"/>
                  <a:gd name="connsiteY7" fmla="*/ 0 h 669866"/>
                  <a:gd name="connsiteX8" fmla="*/ 450472 w 602715"/>
                  <a:gd name="connsiteY8" fmla="*/ 0 h 669866"/>
                  <a:gd name="connsiteX9" fmla="*/ 512084 w 602715"/>
                  <a:gd name="connsiteY9" fmla="*/ 0 h 669866"/>
                  <a:gd name="connsiteX10" fmla="*/ 523943 w 602715"/>
                  <a:gd name="connsiteY10" fmla="*/ 0 h 669866"/>
                  <a:gd name="connsiteX11" fmla="*/ 602715 w 602715"/>
                  <a:gd name="connsiteY11" fmla="*/ 0 h 669866"/>
                  <a:gd name="connsiteX12" fmla="*/ 435248 w 602715"/>
                  <a:gd name="connsiteY12" fmla="*/ 669866 h 669866"/>
                  <a:gd name="connsiteX13" fmla="*/ 356476 w 602715"/>
                  <a:gd name="connsiteY13" fmla="*/ 669866 h 669866"/>
                  <a:gd name="connsiteX14" fmla="*/ 344617 w 602715"/>
                  <a:gd name="connsiteY14" fmla="*/ 669866 h 669866"/>
                  <a:gd name="connsiteX15" fmla="*/ 283005 w 602715"/>
                  <a:gd name="connsiteY15" fmla="*/ 669866 h 669866"/>
                  <a:gd name="connsiteX16" fmla="*/ 265845 w 602715"/>
                  <a:gd name="connsiteY16" fmla="*/ 669866 h 669866"/>
                  <a:gd name="connsiteX17" fmla="*/ 242874 w 602715"/>
                  <a:gd name="connsiteY17" fmla="*/ 669866 h 669866"/>
                  <a:gd name="connsiteX18" fmla="*/ 192374 w 602715"/>
                  <a:gd name="connsiteY18" fmla="*/ 669866 h 669866"/>
                  <a:gd name="connsiteX19" fmla="*/ 164102 w 602715"/>
                  <a:gd name="connsiteY19" fmla="*/ 669866 h 669866"/>
                  <a:gd name="connsiteX20" fmla="*/ 152243 w 602715"/>
                  <a:gd name="connsiteY20" fmla="*/ 669866 h 669866"/>
                  <a:gd name="connsiteX21" fmla="*/ 90631 w 602715"/>
                  <a:gd name="connsiteY21" fmla="*/ 669866 h 669866"/>
                  <a:gd name="connsiteX22" fmla="*/ 73471 w 602715"/>
                  <a:gd name="connsiteY22" fmla="*/ 669866 h 669866"/>
                  <a:gd name="connsiteX23" fmla="*/ 0 w 602715"/>
                  <a:gd name="connsiteY23" fmla="*/ 669866 h 66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2715" h="669866">
                    <a:moveTo>
                      <a:pt x="167467" y="0"/>
                    </a:moveTo>
                    <a:lnTo>
                      <a:pt x="240938" y="0"/>
                    </a:lnTo>
                    <a:lnTo>
                      <a:pt x="258098" y="0"/>
                    </a:lnTo>
                    <a:lnTo>
                      <a:pt x="319710" y="0"/>
                    </a:lnTo>
                    <a:lnTo>
                      <a:pt x="331569" y="0"/>
                    </a:lnTo>
                    <a:lnTo>
                      <a:pt x="359841" y="0"/>
                    </a:lnTo>
                    <a:lnTo>
                      <a:pt x="410341" y="0"/>
                    </a:lnTo>
                    <a:lnTo>
                      <a:pt x="433312" y="0"/>
                    </a:lnTo>
                    <a:lnTo>
                      <a:pt x="450472" y="0"/>
                    </a:lnTo>
                    <a:lnTo>
                      <a:pt x="512084" y="0"/>
                    </a:lnTo>
                    <a:lnTo>
                      <a:pt x="523943" y="0"/>
                    </a:lnTo>
                    <a:lnTo>
                      <a:pt x="602715" y="0"/>
                    </a:lnTo>
                    <a:lnTo>
                      <a:pt x="435248" y="669866"/>
                    </a:lnTo>
                    <a:lnTo>
                      <a:pt x="356476" y="669866"/>
                    </a:lnTo>
                    <a:lnTo>
                      <a:pt x="344617" y="669866"/>
                    </a:lnTo>
                    <a:lnTo>
                      <a:pt x="283005" y="669866"/>
                    </a:lnTo>
                    <a:lnTo>
                      <a:pt x="265845" y="669866"/>
                    </a:lnTo>
                    <a:lnTo>
                      <a:pt x="242874" y="669866"/>
                    </a:lnTo>
                    <a:lnTo>
                      <a:pt x="192374" y="669866"/>
                    </a:lnTo>
                    <a:lnTo>
                      <a:pt x="164102" y="669866"/>
                    </a:lnTo>
                    <a:lnTo>
                      <a:pt x="152243" y="669866"/>
                    </a:lnTo>
                    <a:lnTo>
                      <a:pt x="90631" y="669866"/>
                    </a:lnTo>
                    <a:lnTo>
                      <a:pt x="73471" y="669866"/>
                    </a:lnTo>
                    <a:lnTo>
                      <a:pt x="0" y="669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F1F5C2-3879-4C5C-AE61-77629DD81969}"/>
                </a:ext>
              </a:extLst>
            </p:cNvPr>
            <p:cNvCxnSpPr/>
            <p:nvPr/>
          </p:nvCxnSpPr>
          <p:spPr>
            <a:xfrm>
              <a:off x="1026579" y="549329"/>
              <a:ext cx="1116542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BB5A6DB-B5F7-4703-A7D8-6B2486E27534}"/>
                </a:ext>
              </a:extLst>
            </p:cNvPr>
            <p:cNvSpPr txBox="1"/>
            <p:nvPr/>
          </p:nvSpPr>
          <p:spPr>
            <a:xfrm>
              <a:off x="955963" y="768276"/>
              <a:ext cx="4447051" cy="584775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457200">
                <a:defRPr/>
              </a:pPr>
              <a:r>
                <a:rPr lang="en-US" altLang="zh-CN" sz="3200" b="1" err="1">
                  <a:solidFill>
                    <a:srgbClr val="015287"/>
                  </a:solidFill>
                  <a:latin typeface="Cambria"/>
                  <a:ea typeface="Cambria"/>
                </a:rPr>
                <a:t>Hiện</a:t>
              </a:r>
              <a:r>
                <a:rPr lang="en-US" altLang="zh-CN" sz="32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3200" b="1" err="1">
                  <a:solidFill>
                    <a:srgbClr val="015287"/>
                  </a:solidFill>
                  <a:latin typeface="Cambria"/>
                  <a:ea typeface="Cambria"/>
                </a:rPr>
                <a:t>tượng</a:t>
              </a:r>
              <a:r>
                <a:rPr lang="en-US" altLang="zh-CN" sz="3200" b="1">
                  <a:solidFill>
                    <a:srgbClr val="015287"/>
                  </a:solidFill>
                  <a:latin typeface="Cambria"/>
                  <a:ea typeface="Cambria"/>
                </a:rPr>
                <a:t> </a:t>
              </a:r>
              <a:r>
                <a:rPr lang="en-US" altLang="zh-CN" sz="3200" b="1" err="1">
                  <a:solidFill>
                    <a:srgbClr val="015287"/>
                  </a:solidFill>
                  <a:latin typeface="Cambria"/>
                  <a:ea typeface="Cambria"/>
                </a:rPr>
                <a:t>tảo</a:t>
              </a:r>
              <a:r>
                <a:rPr lang="en-US" altLang="zh-CN" sz="32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3200" b="1" err="1">
                  <a:solidFill>
                    <a:srgbClr val="015287"/>
                  </a:solidFill>
                  <a:latin typeface="Cambria"/>
                  <a:ea typeface="Cambria"/>
                </a:rPr>
                <a:t>nở</a:t>
              </a:r>
              <a:r>
                <a:rPr lang="en-US" altLang="zh-CN" sz="3200" b="1">
                  <a:solidFill>
                    <a:srgbClr val="015287"/>
                  </a:solidFill>
                  <a:latin typeface="Cambria"/>
                  <a:ea typeface="Cambria"/>
                </a:rPr>
                <a:t> </a:t>
              </a:r>
              <a:r>
                <a:rPr lang="en-US" altLang="zh-CN" sz="3200" b="1" err="1">
                  <a:solidFill>
                    <a:srgbClr val="015287"/>
                  </a:solidFill>
                  <a:latin typeface="Cambria"/>
                  <a:ea typeface="Cambria"/>
                </a:rPr>
                <a:t>hoa</a:t>
              </a:r>
              <a:endParaRPr lang="en-US" altLang="zh-CN" sz="3200" b="1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Cambria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0A80D2-D054-4E87-9E72-9971139C53FF}"/>
                </a:ext>
              </a:extLst>
            </p:cNvPr>
            <p:cNvSpPr/>
            <p:nvPr/>
          </p:nvSpPr>
          <p:spPr>
            <a:xfrm>
              <a:off x="3838333" y="768276"/>
              <a:ext cx="5080000" cy="253916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rgbClr val="015287"/>
                </a:solidFill>
                <a:effectLst/>
                <a:uLnTx/>
                <a:uFillTx/>
                <a:latin typeface="Cambria"/>
                <a:ea typeface="Cambria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47567B4-A6B6-776F-3E6F-F054D33EF902}"/>
              </a:ext>
            </a:extLst>
          </p:cNvPr>
          <p:cNvSpPr txBox="1"/>
          <p:nvPr/>
        </p:nvSpPr>
        <p:spPr>
          <a:xfrm>
            <a:off x="2140526" y="5393596"/>
            <a:ext cx="791094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sz="3200">
              <a:latin typeface="Segoe Marker" panose="03080602040302020204" pitchFamily="66" charset="0"/>
              <a:ea typeface="等线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E5F7CA-3D51-0C75-06D4-26C0602B123B}"/>
              </a:ext>
            </a:extLst>
          </p:cNvPr>
          <p:cNvSpPr txBox="1"/>
          <p:nvPr/>
        </p:nvSpPr>
        <p:spPr>
          <a:xfrm>
            <a:off x="955963" y="1558636"/>
            <a:ext cx="4634345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Cambria"/>
                <a:ea typeface="Cambria"/>
                <a:cs typeface="Times New Roman"/>
              </a:rPr>
              <a:t>+ Bong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bóng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có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thể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tích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tụ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trên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bề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mặt</a:t>
            </a:r>
            <a:r>
              <a:rPr lang="en-US" sz="2800">
                <a:latin typeface="Cambria"/>
                <a:ea typeface="Cambria"/>
                <a:cs typeface="Times New Roman"/>
              </a:rPr>
              <a:t>,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tạo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nền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tảng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cho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sự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phát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triển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của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tảo</a:t>
            </a:r>
            <a:r>
              <a:rPr lang="en-US" sz="2800">
                <a:latin typeface="Cambria"/>
                <a:ea typeface="Cambria"/>
                <a:cs typeface="Times New Roman"/>
              </a:rPr>
              <a:t>.</a:t>
            </a:r>
          </a:p>
          <a:p>
            <a:endParaRPr lang="en-US" sz="2800">
              <a:latin typeface="Cambria"/>
              <a:ea typeface="Cambria"/>
              <a:cs typeface="Times New Roman"/>
            </a:endParaRPr>
          </a:p>
          <a:p>
            <a:r>
              <a:rPr lang="en-US" sz="2800">
                <a:latin typeface="Cambria"/>
                <a:ea typeface="Cambria"/>
                <a:cs typeface="Times New Roman"/>
              </a:rPr>
              <a:t>+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Tảo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phát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triển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quá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mức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có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thể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dẫn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đến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các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vấn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đề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như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tảo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nở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hoa</a:t>
            </a:r>
            <a:r>
              <a:rPr lang="en-US" sz="2800">
                <a:latin typeface="Cambria"/>
                <a:ea typeface="Cambria"/>
                <a:cs typeface="Times New Roman"/>
              </a:rPr>
              <a:t>, </a:t>
            </a:r>
            <a:r>
              <a:rPr lang="en-US" sz="2800" err="1">
                <a:latin typeface="Cambria"/>
                <a:ea typeface="Cambria"/>
                <a:cs typeface="Times New Roman"/>
              </a:rPr>
              <a:t>gây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hại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cho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hệ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sinh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thái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dưới</a:t>
            </a:r>
            <a:r>
              <a:rPr lang="en-US" sz="2800">
                <a:latin typeface="Cambria"/>
                <a:ea typeface="Cambria"/>
                <a:cs typeface="Times New Roman"/>
              </a:rPr>
              <a:t> </a:t>
            </a:r>
            <a:r>
              <a:rPr lang="en-US" sz="2800" err="1">
                <a:latin typeface="Cambria"/>
                <a:ea typeface="Cambria"/>
                <a:cs typeface="Times New Roman"/>
              </a:rPr>
              <a:t>nước</a:t>
            </a:r>
            <a:r>
              <a:rPr lang="en-US" sz="2800">
                <a:latin typeface="Cambria"/>
                <a:ea typeface="Cambria"/>
                <a:cs typeface="Times New Roman"/>
              </a:rPr>
              <a:t>...</a:t>
            </a:r>
          </a:p>
        </p:txBody>
      </p:sp>
      <p:pic>
        <p:nvPicPr>
          <p:cNvPr id="5" name="Picture 4" descr="A seal swimming in the water&#10;&#10;Description automatically generated">
            <a:extLst>
              <a:ext uri="{FF2B5EF4-FFF2-40B4-BE49-F238E27FC236}">
                <a16:creationId xmlns:a16="http://schemas.microsoft.com/office/drawing/2014/main" id="{EE575E48-8771-C822-F828-7D4061D74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932" y="1264228"/>
            <a:ext cx="3612574" cy="2029693"/>
          </a:xfrm>
          <a:prstGeom prst="rect">
            <a:avLst/>
          </a:prstGeom>
        </p:spPr>
      </p:pic>
      <p:pic>
        <p:nvPicPr>
          <p:cNvPr id="6" name="Picture 5" descr="A red lake with trees growing in it&#10;&#10;Description automatically generated">
            <a:extLst>
              <a:ext uri="{FF2B5EF4-FFF2-40B4-BE49-F238E27FC236}">
                <a16:creationId xmlns:a16="http://schemas.microsoft.com/office/drawing/2014/main" id="{9843E636-C5A7-918D-BC24-7785CF8E4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2859" y="3432029"/>
            <a:ext cx="3598719" cy="23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04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">
            <a:extLst>
              <a:ext uri="{FF2B5EF4-FFF2-40B4-BE49-F238E27FC236}">
                <a16:creationId xmlns:a16="http://schemas.microsoft.com/office/drawing/2014/main" id="{306CD321-2DCF-9DCD-A7E7-EB0795E2C651}"/>
              </a:ext>
            </a:extLst>
          </p:cNvPr>
          <p:cNvSpPr/>
          <p:nvPr/>
        </p:nvSpPr>
        <p:spPr>
          <a:xfrm>
            <a:off x="280416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!!Nền">
            <a:extLst>
              <a:ext uri="{FF2B5EF4-FFF2-40B4-BE49-F238E27FC236}">
                <a16:creationId xmlns:a16="http://schemas.microsoft.com/office/drawing/2014/main" id="{66D0A65A-F274-4A63-8D36-E88AFB17A5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!!Viền">
            <a:extLst>
              <a:ext uri="{FF2B5EF4-FFF2-40B4-BE49-F238E27FC236}">
                <a16:creationId xmlns:a16="http://schemas.microsoft.com/office/drawing/2014/main" id="{05E3965D-A7E0-4388-BA26-9AB9500B358E}"/>
              </a:ext>
            </a:extLst>
          </p:cNvPr>
          <p:cNvGrpSpPr/>
          <p:nvPr/>
        </p:nvGrpSpPr>
        <p:grpSpPr>
          <a:xfrm>
            <a:off x="3613484" y="0"/>
            <a:ext cx="4965032" cy="6850973"/>
            <a:chOff x="3613484" y="0"/>
            <a:chExt cx="4965032" cy="6850973"/>
          </a:xfrm>
        </p:grpSpPr>
        <p:sp>
          <p:nvSpPr>
            <p:cNvPr id="17" name="矩形 16"/>
            <p:cNvSpPr/>
            <p:nvPr/>
          </p:nvSpPr>
          <p:spPr>
            <a:xfrm>
              <a:off x="3613484" y="0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726709" y="4857351"/>
              <a:ext cx="4738582" cy="52681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cs typeface="+mn-ea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613484" y="6623042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" name="!!Chữ2">
            <a:extLst>
              <a:ext uri="{FF2B5EF4-FFF2-40B4-BE49-F238E27FC236}">
                <a16:creationId xmlns:a16="http://schemas.microsoft.com/office/drawing/2014/main" id="{FBDA75E9-28BF-C13B-62FB-EEF45B0144FF}"/>
              </a:ext>
            </a:extLst>
          </p:cNvPr>
          <p:cNvSpPr txBox="1"/>
          <p:nvPr/>
        </p:nvSpPr>
        <p:spPr>
          <a:xfrm>
            <a:off x="2410678" y="6858157"/>
            <a:ext cx="737340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Xin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cảm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ơn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mọi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người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đã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lắng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nghe</a:t>
            </a:r>
            <a:r>
              <a:rPr lang="en-US"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!</a:t>
            </a:r>
          </a:p>
        </p:txBody>
      </p:sp>
      <p:sp>
        <p:nvSpPr>
          <p:cNvPr id="2" name="!!Chữ1">
            <a:extLst>
              <a:ext uri="{FF2B5EF4-FFF2-40B4-BE49-F238E27FC236}">
                <a16:creationId xmlns:a16="http://schemas.microsoft.com/office/drawing/2014/main" id="{5D3C663D-B819-8EE7-F398-01CAA2EC1E7A}"/>
              </a:ext>
            </a:extLst>
          </p:cNvPr>
          <p:cNvSpPr txBox="1"/>
          <p:nvPr/>
        </p:nvSpPr>
        <p:spPr>
          <a:xfrm>
            <a:off x="2804161" y="1811612"/>
            <a:ext cx="6416040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Kết</a:t>
            </a:r>
            <a:r>
              <a:rPr lang="en-US" sz="10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00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thúc</a:t>
            </a:r>
            <a:endParaRPr lang="en-US" sz="10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126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!!Poster" descr="Không có mô tả.">
            <a:extLst>
              <a:ext uri="{FF2B5EF4-FFF2-40B4-BE49-F238E27FC236}">
                <a16:creationId xmlns:a16="http://schemas.microsoft.com/office/drawing/2014/main" id="{5AACF7E8-4223-1448-2849-FE74EC13FE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3" t="51111" r="52748" b="28472"/>
          <a:stretch/>
        </p:blipFill>
        <p:spPr bwMode="auto">
          <a:xfrm>
            <a:off x="118694" y="1669732"/>
            <a:ext cx="5448300" cy="3813812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CEB343-3989-8D86-EEBD-18F911A8F978}"/>
              </a:ext>
            </a:extLst>
          </p:cNvPr>
          <p:cNvSpPr txBox="1"/>
          <p:nvPr/>
        </p:nvSpPr>
        <p:spPr>
          <a:xfrm>
            <a:off x="387927" y="1117599"/>
            <a:ext cx="62622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380F65-E671-3B65-1747-1B572F81010F}"/>
              </a:ext>
            </a:extLst>
          </p:cNvPr>
          <p:cNvSpPr txBox="1"/>
          <p:nvPr/>
        </p:nvSpPr>
        <p:spPr>
          <a:xfrm>
            <a:off x="5297761" y="437388"/>
            <a:ext cx="5900807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sz="5000" b="1">
                <a:latin typeface="Cambria"/>
                <a:ea typeface="Cambria"/>
              </a:rPr>
              <a:t>CÁC THÀNH VIÊN</a:t>
            </a:r>
            <a:endParaRPr lang="en-US"/>
          </a:p>
          <a:p>
            <a:pPr algn="just"/>
            <a:r>
              <a:rPr lang="en-US" sz="5000" b="1">
                <a:latin typeface="Cambria"/>
                <a:ea typeface="Cambria"/>
              </a:rPr>
              <a:t>TRONG NHÓM</a:t>
            </a:r>
          </a:p>
        </p:txBody>
      </p:sp>
    </p:spTree>
    <p:extLst>
      <p:ext uri="{BB962C8B-B14F-4D97-AF65-F5344CB8AC3E}">
        <p14:creationId xmlns:p14="http://schemas.microsoft.com/office/powerpoint/2010/main" val="371583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Background">
            <a:extLst>
              <a:ext uri="{FF2B5EF4-FFF2-40B4-BE49-F238E27FC236}">
                <a16:creationId xmlns:a16="http://schemas.microsoft.com/office/drawing/2014/main" id="{306CD321-2DCF-9DCD-A7E7-EB0795E2C651}"/>
              </a:ext>
            </a:extLst>
          </p:cNvPr>
          <p:cNvSpPr/>
          <p:nvPr/>
        </p:nvSpPr>
        <p:spPr>
          <a:xfrm>
            <a:off x="280416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!!Nền">
            <a:extLst>
              <a:ext uri="{FF2B5EF4-FFF2-40B4-BE49-F238E27FC236}">
                <a16:creationId xmlns:a16="http://schemas.microsoft.com/office/drawing/2014/main" id="{66D0A65A-F274-4A63-8D36-E88AFB17A5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!!Viền">
            <a:extLst>
              <a:ext uri="{FF2B5EF4-FFF2-40B4-BE49-F238E27FC236}">
                <a16:creationId xmlns:a16="http://schemas.microsoft.com/office/drawing/2014/main" id="{05E3965D-A7E0-4388-BA26-9AB9500B358E}"/>
              </a:ext>
            </a:extLst>
          </p:cNvPr>
          <p:cNvGrpSpPr/>
          <p:nvPr/>
        </p:nvGrpSpPr>
        <p:grpSpPr>
          <a:xfrm>
            <a:off x="3613484" y="0"/>
            <a:ext cx="4965032" cy="6850973"/>
            <a:chOff x="3613484" y="0"/>
            <a:chExt cx="4965032" cy="6850973"/>
          </a:xfrm>
        </p:grpSpPr>
        <p:sp>
          <p:nvSpPr>
            <p:cNvPr id="17" name="矩形 16"/>
            <p:cNvSpPr/>
            <p:nvPr/>
          </p:nvSpPr>
          <p:spPr>
            <a:xfrm>
              <a:off x="3613484" y="0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726709" y="4857351"/>
              <a:ext cx="4738582" cy="52681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cs typeface="+mn-ea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613484" y="6623042"/>
              <a:ext cx="4965032" cy="227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" name="!!Chữ2">
            <a:extLst>
              <a:ext uri="{FF2B5EF4-FFF2-40B4-BE49-F238E27FC236}">
                <a16:creationId xmlns:a16="http://schemas.microsoft.com/office/drawing/2014/main" id="{FBDA75E9-28BF-C13B-62FB-EEF45B0144FF}"/>
              </a:ext>
            </a:extLst>
          </p:cNvPr>
          <p:cNvSpPr txBox="1"/>
          <p:nvPr/>
        </p:nvSpPr>
        <p:spPr>
          <a:xfrm>
            <a:off x="1496278" y="2701794"/>
            <a:ext cx="920220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Xin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cảm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ơn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 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thầy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và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 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các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bạn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 </a:t>
            </a:r>
            <a:endParaRPr lang="en-US" sz="60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đã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lắng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 </a:t>
            </a:r>
            <a:r>
              <a:rPr lang="en-US" sz="6000" err="1">
                <a:solidFill>
                  <a:schemeClr val="bg1"/>
                </a:solidFill>
                <a:latin typeface="Cambria"/>
                <a:ea typeface="Cambria"/>
              </a:rPr>
              <a:t>nghe</a:t>
            </a:r>
            <a:r>
              <a:rPr lang="en-US" sz="6000">
                <a:solidFill>
                  <a:schemeClr val="bg1"/>
                </a:solidFill>
                <a:latin typeface="Cambria"/>
                <a:ea typeface="Cambria"/>
              </a:rPr>
              <a:t>!</a:t>
            </a:r>
          </a:p>
        </p:txBody>
      </p:sp>
      <p:sp>
        <p:nvSpPr>
          <p:cNvPr id="6" name="!!Chữ1">
            <a:extLst>
              <a:ext uri="{FF2B5EF4-FFF2-40B4-BE49-F238E27FC236}">
                <a16:creationId xmlns:a16="http://schemas.microsoft.com/office/drawing/2014/main" id="{5FC91591-565E-16AF-0859-6BC51624AC54}"/>
              </a:ext>
            </a:extLst>
          </p:cNvPr>
          <p:cNvSpPr txBox="1"/>
          <p:nvPr/>
        </p:nvSpPr>
        <p:spPr>
          <a:xfrm>
            <a:off x="4738363" y="1811612"/>
            <a:ext cx="2718954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Kết</a:t>
            </a:r>
            <a:r>
              <a:rPr lang="en-US" sz="4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480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thúc</a:t>
            </a:r>
          </a:p>
        </p:txBody>
      </p:sp>
    </p:spTree>
    <p:extLst>
      <p:ext uri="{BB962C8B-B14F-4D97-AF65-F5344CB8AC3E}">
        <p14:creationId xmlns:p14="http://schemas.microsoft.com/office/powerpoint/2010/main" val="2302913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!!Poster" descr="Không có mô tả.">
            <a:extLst>
              <a:ext uri="{FF2B5EF4-FFF2-40B4-BE49-F238E27FC236}">
                <a16:creationId xmlns:a16="http://schemas.microsoft.com/office/drawing/2014/main" id="{5AACF7E8-4223-1448-2849-FE74EC13FE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3" t="51111" r="52748" b="28472"/>
          <a:stretch/>
        </p:blipFill>
        <p:spPr bwMode="auto">
          <a:xfrm>
            <a:off x="118694" y="1669732"/>
            <a:ext cx="5448300" cy="3813812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CEB343-3989-8D86-EEBD-18F911A8F978}"/>
              </a:ext>
            </a:extLst>
          </p:cNvPr>
          <p:cNvSpPr txBox="1"/>
          <p:nvPr/>
        </p:nvSpPr>
        <p:spPr>
          <a:xfrm>
            <a:off x="387927" y="1117599"/>
            <a:ext cx="62622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endParaRPr lang="en-US">
              <a:ea typeface="等线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380F65-E671-3B65-1747-1B572F81010F}"/>
              </a:ext>
            </a:extLst>
          </p:cNvPr>
          <p:cNvSpPr txBox="1"/>
          <p:nvPr/>
        </p:nvSpPr>
        <p:spPr>
          <a:xfrm>
            <a:off x="5297761" y="437388"/>
            <a:ext cx="5573439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sz="5000" b="1">
                <a:latin typeface="Cambria"/>
                <a:ea typeface="Cambria"/>
              </a:rPr>
              <a:t>CÁC THÀNH VIÊN</a:t>
            </a:r>
            <a:endParaRPr lang="en-US"/>
          </a:p>
          <a:p>
            <a:pPr algn="just"/>
            <a:r>
              <a:rPr lang="en-US" sz="5000" b="1">
                <a:latin typeface="Cambria"/>
                <a:ea typeface="Cambria"/>
              </a:rPr>
              <a:t>TRONG NHÓM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95DE17-48FD-E576-2807-EE515F586CA5}"/>
              </a:ext>
            </a:extLst>
          </p:cNvPr>
          <p:cNvSpPr txBox="1"/>
          <p:nvPr/>
        </p:nvSpPr>
        <p:spPr>
          <a:xfrm>
            <a:off x="5684981" y="2595418"/>
            <a:ext cx="6419272" cy="27835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b="1">
                <a:latin typeface="Cambria"/>
                <a:ea typeface="等线"/>
              </a:rPr>
              <a:t>Trương Quốc Cường</a:t>
            </a:r>
            <a:r>
              <a:rPr lang="en-US">
                <a:latin typeface="Cambria"/>
                <a:ea typeface="等线"/>
              </a:rPr>
              <a:t> - Leader ( MSSV: 23127333)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b="1">
                <a:latin typeface="Cambria"/>
                <a:ea typeface="等线"/>
              </a:rPr>
              <a:t>Nguyễn Hải </a:t>
            </a:r>
            <a:r>
              <a:rPr lang="en-US" b="1" err="1">
                <a:latin typeface="Cambria"/>
                <a:ea typeface="等线"/>
              </a:rPr>
              <a:t>Đăng</a:t>
            </a:r>
            <a:r>
              <a:rPr lang="en-US">
                <a:latin typeface="Cambria"/>
                <a:ea typeface="等线"/>
              </a:rPr>
              <a:t> - Timekeeper (MSSV: 23127165)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b="1">
                <a:latin typeface="Cambria"/>
                <a:ea typeface="等线"/>
              </a:rPr>
              <a:t>Võ Ngọc Bích </a:t>
            </a:r>
            <a:r>
              <a:rPr lang="en-US" b="1" err="1">
                <a:latin typeface="Cambria"/>
                <a:ea typeface="等线"/>
              </a:rPr>
              <a:t>Trâm</a:t>
            </a:r>
            <a:r>
              <a:rPr lang="en-US">
                <a:latin typeface="Cambria"/>
                <a:ea typeface="等线"/>
              </a:rPr>
              <a:t> - Member (MSSV: 23127271)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b="1">
                <a:latin typeface="Cambria"/>
                <a:ea typeface="+mn-lt"/>
                <a:cs typeface="+mn-lt"/>
              </a:rPr>
              <a:t>Phan Quốc Thịnh</a:t>
            </a:r>
            <a:r>
              <a:rPr lang="en-US">
                <a:latin typeface="Cambria"/>
                <a:ea typeface="+mn-lt"/>
                <a:cs typeface="+mn-lt"/>
              </a:rPr>
              <a:t> - Member (MSSV: 23127486)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b="1">
                <a:latin typeface="Cambria"/>
                <a:ea typeface="+mn-lt"/>
                <a:cs typeface="+mn-lt"/>
              </a:rPr>
              <a:t>Trịnh Minh Thảo</a:t>
            </a:r>
            <a:r>
              <a:rPr lang="en-US">
                <a:latin typeface="Cambria"/>
                <a:ea typeface="+mn-lt"/>
                <a:cs typeface="+mn-lt"/>
              </a:rPr>
              <a:t> - Member (MSSV: 23127480)</a:t>
            </a:r>
            <a:endParaRPr lang="en-US">
              <a:latin typeface="Cambria"/>
              <a:ea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3302534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12803233-3C9F-4A82-896D-5540136359B8}"/>
              </a:ext>
            </a:extLst>
          </p:cNvPr>
          <p:cNvGrpSpPr/>
          <p:nvPr/>
        </p:nvGrpSpPr>
        <p:grpSpPr>
          <a:xfrm>
            <a:off x="-455839" y="0"/>
            <a:ext cx="12647839" cy="2510148"/>
            <a:chOff x="-455839" y="0"/>
            <a:chExt cx="12647839" cy="2510148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5162D93C-3249-4439-9F24-0A5EB93135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-124"/>
            <a:stretch/>
          </p:blipFill>
          <p:spPr>
            <a:xfrm>
              <a:off x="0" y="0"/>
              <a:ext cx="12192000" cy="2510148"/>
            </a:xfrm>
            <a:prstGeom prst="rect">
              <a:avLst/>
            </a:prstGeom>
          </p:spPr>
        </p:pic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A5E8DCAB-D615-44CC-9D66-52F5B69148DD}"/>
                </a:ext>
              </a:extLst>
            </p:cNvPr>
            <p:cNvGrpSpPr/>
            <p:nvPr/>
          </p:nvGrpSpPr>
          <p:grpSpPr>
            <a:xfrm>
              <a:off x="-455839" y="933815"/>
              <a:ext cx="3527807" cy="914400"/>
              <a:chOff x="64479" y="946878"/>
              <a:chExt cx="3527807" cy="914400"/>
            </a:xfrm>
          </p:grpSpPr>
          <p:sp>
            <p:nvSpPr>
              <p:cNvPr id="2" name="流程图: 终止 1">
                <a:extLst>
                  <a:ext uri="{FF2B5EF4-FFF2-40B4-BE49-F238E27FC236}">
                    <a16:creationId xmlns:a16="http://schemas.microsoft.com/office/drawing/2014/main" id="{E255565C-8D97-4C45-8B6F-53935752A130}"/>
                  </a:ext>
                </a:extLst>
              </p:cNvPr>
              <p:cNvSpPr/>
              <p:nvPr/>
            </p:nvSpPr>
            <p:spPr>
              <a:xfrm>
                <a:off x="64479" y="946878"/>
                <a:ext cx="3527807" cy="914400"/>
              </a:xfrm>
              <a:prstGeom prst="flowChartTerminator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15287"/>
                  </a:solidFill>
                  <a:effectLst/>
                  <a:uLnTx/>
                  <a:uFillTx/>
                  <a:latin typeface="Cambria" panose="02040503050406030204" pitchFamily="18" charset="0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36" name="TextBox 59"/>
              <p:cNvSpPr txBox="1">
                <a:spLocks noChangeArrowheads="1"/>
              </p:cNvSpPr>
              <p:nvPr/>
            </p:nvSpPr>
            <p:spPr bwMode="auto">
              <a:xfrm>
                <a:off x="523368" y="962080"/>
                <a:ext cx="2846014" cy="7230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00" tIns="45699" rIns="91400" bIns="45699" anchor="t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algn="ctr" defTabSz="913958">
                  <a:lnSpc>
                    <a:spcPct val="120000"/>
                  </a:lnSpc>
                  <a:defRPr/>
                </a:pPr>
                <a:r>
                  <a:rPr lang="zh-CN" altLang="en-US" sz="3700" b="1" kern="0">
                    <a:solidFill>
                      <a:srgbClr val="015287"/>
                    </a:solidFill>
                    <a:latin typeface="Cambria" panose="02040503050406030204" pitchFamily="18" charset="0"/>
                    <a:ea typeface="Source Han Serif SC"/>
                    <a:cs typeface="Arial"/>
                    <a:sym typeface="Source Han Serif SC" panose="02020400000000000000" pitchFamily="18" charset="-122"/>
                  </a:rPr>
                  <a:t>Mục lục</a:t>
                </a:r>
                <a:endParaRPr lang="en-US"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p:grpSp>
      </p:grpSp>
      <p:sp>
        <p:nvSpPr>
          <p:cNvPr id="10" name="Oval 4">
            <a:extLst>
              <a:ext uri="{FF2B5EF4-FFF2-40B4-BE49-F238E27FC236}">
                <a16:creationId xmlns:a16="http://schemas.microsoft.com/office/drawing/2014/main" id="{A2D96AF1-F6DC-DBF1-3BDE-5096FD90B1A6}"/>
              </a:ext>
            </a:extLst>
          </p:cNvPr>
          <p:cNvSpPr/>
          <p:nvPr/>
        </p:nvSpPr>
        <p:spPr>
          <a:xfrm>
            <a:off x="10599844" y="4578343"/>
            <a:ext cx="480730" cy="483132"/>
          </a:xfrm>
          <a:prstGeom prst="ellipse">
            <a:avLst/>
          </a:prstGeom>
          <a:solidFill>
            <a:srgbClr val="0152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prstClr val="white">
                    <a:lumMod val="95000"/>
                  </a:prst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  <a:endParaRPr lang="en-US" sz="23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4" name="矩形 62">
            <a:extLst>
              <a:ext uri="{FF2B5EF4-FFF2-40B4-BE49-F238E27FC236}">
                <a16:creationId xmlns:a16="http://schemas.microsoft.com/office/drawing/2014/main" id="{52CD9F50-BEEE-1DD1-AA47-864AA26A41C7}"/>
              </a:ext>
            </a:extLst>
          </p:cNvPr>
          <p:cNvSpPr/>
          <p:nvPr/>
        </p:nvSpPr>
        <p:spPr>
          <a:xfrm>
            <a:off x="10009582" y="5190619"/>
            <a:ext cx="1515078" cy="964581"/>
          </a:xfrm>
          <a:prstGeom prst="rect">
            <a:avLst/>
          </a:prstGeom>
        </p:spPr>
        <p:txBody>
          <a:bodyPr wrap="none" lIns="91400" tIns="45699" rIns="91400" bIns="45699" anchor="t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2300" kern="100">
                <a:solidFill>
                  <a:srgbClr val="01528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/>
                <a:sym typeface="Source Han Serif SC" panose="02020400000000000000" pitchFamily="18" charset="-122"/>
              </a:rPr>
              <a:t>Part 5</a:t>
            </a:r>
          </a:p>
          <a:p>
            <a:pPr algn="ctr">
              <a:lnSpc>
                <a:spcPct val="130000"/>
              </a:lnSpc>
              <a:defRPr/>
            </a:pPr>
            <a:r>
              <a:rPr lang="en-US" altLang="zh-CN" sz="2300" kern="100" err="1">
                <a:solidFill>
                  <a:srgbClr val="01528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/>
              </a:rPr>
              <a:t>Chức</a:t>
            </a:r>
            <a:r>
              <a:rPr lang="en-US" altLang="zh-CN" sz="2300" kern="100">
                <a:solidFill>
                  <a:srgbClr val="01528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/>
              </a:rPr>
              <a:t> </a:t>
            </a:r>
            <a:r>
              <a:rPr lang="en-US" altLang="zh-CN" sz="2300" kern="100" err="1">
                <a:solidFill>
                  <a:srgbClr val="01528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/>
              </a:rPr>
              <a:t>năng</a:t>
            </a:r>
            <a:endParaRPr lang="en-US" altLang="zh-CN" sz="2300" kern="100">
              <a:solidFill>
                <a:srgbClr val="015287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C0C375A-C873-4DE4-8C17-D635FD729ACC}"/>
              </a:ext>
            </a:extLst>
          </p:cNvPr>
          <p:cNvGrpSpPr/>
          <p:nvPr/>
        </p:nvGrpSpPr>
        <p:grpSpPr>
          <a:xfrm>
            <a:off x="-1429" y="3505792"/>
            <a:ext cx="12233163" cy="2834875"/>
            <a:chOff x="-30184" y="3793340"/>
            <a:chExt cx="12233163" cy="2834875"/>
          </a:xfrm>
        </p:grpSpPr>
        <p:sp>
          <p:nvSpPr>
            <p:cNvPr id="37" name="任意多边形 36"/>
            <p:cNvSpPr/>
            <p:nvPr/>
          </p:nvSpPr>
          <p:spPr>
            <a:xfrm>
              <a:off x="-30184" y="4048123"/>
              <a:ext cx="12233163" cy="1271902"/>
            </a:xfrm>
            <a:custGeom>
              <a:avLst/>
              <a:gdLst>
                <a:gd name="connsiteX0" fmla="*/ 0 w 12721389"/>
                <a:gd name="connsiteY0" fmla="*/ 532365 h 1078137"/>
                <a:gd name="connsiteX1" fmla="*/ 3593431 w 12721389"/>
                <a:gd name="connsiteY1" fmla="*/ 51102 h 1078137"/>
                <a:gd name="connsiteX2" fmla="*/ 7908758 w 12721389"/>
                <a:gd name="connsiteY2" fmla="*/ 1077797 h 1078137"/>
                <a:gd name="connsiteX3" fmla="*/ 11774905 w 12721389"/>
                <a:gd name="connsiteY3" fmla="*/ 163397 h 1078137"/>
                <a:gd name="connsiteX4" fmla="*/ 12721389 w 12721389"/>
                <a:gd name="connsiteY4" fmla="*/ 35060 h 1078137"/>
                <a:gd name="connsiteX0" fmla="*/ 0 w 12721389"/>
                <a:gd name="connsiteY0" fmla="*/ 532365 h 1078137"/>
                <a:gd name="connsiteX1" fmla="*/ 3593431 w 12721389"/>
                <a:gd name="connsiteY1" fmla="*/ 51102 h 1078137"/>
                <a:gd name="connsiteX2" fmla="*/ 7908758 w 12721389"/>
                <a:gd name="connsiteY2" fmla="*/ 1077797 h 1078137"/>
                <a:gd name="connsiteX3" fmla="*/ 11774905 w 12721389"/>
                <a:gd name="connsiteY3" fmla="*/ 163397 h 1078137"/>
                <a:gd name="connsiteX4" fmla="*/ 12721389 w 12721389"/>
                <a:gd name="connsiteY4" fmla="*/ 35060 h 1078137"/>
                <a:gd name="connsiteX0" fmla="*/ 0 w 12721389"/>
                <a:gd name="connsiteY0" fmla="*/ 503854 h 1049626"/>
                <a:gd name="connsiteX1" fmla="*/ 3593431 w 12721389"/>
                <a:gd name="connsiteY1" fmla="*/ 22591 h 1049626"/>
                <a:gd name="connsiteX2" fmla="*/ 7908758 w 12721389"/>
                <a:gd name="connsiteY2" fmla="*/ 1049286 h 1049626"/>
                <a:gd name="connsiteX3" fmla="*/ 11774905 w 12721389"/>
                <a:gd name="connsiteY3" fmla="*/ 134886 h 1049626"/>
                <a:gd name="connsiteX4" fmla="*/ 12721389 w 12721389"/>
                <a:gd name="connsiteY4" fmla="*/ 6549 h 1049626"/>
                <a:gd name="connsiteX0" fmla="*/ 0 w 12368463"/>
                <a:gd name="connsiteY0" fmla="*/ 498433 h 1044197"/>
                <a:gd name="connsiteX1" fmla="*/ 3593431 w 12368463"/>
                <a:gd name="connsiteY1" fmla="*/ 17170 h 1044197"/>
                <a:gd name="connsiteX2" fmla="*/ 7908758 w 12368463"/>
                <a:gd name="connsiteY2" fmla="*/ 1043865 h 1044197"/>
                <a:gd name="connsiteX3" fmla="*/ 11774905 w 12368463"/>
                <a:gd name="connsiteY3" fmla="*/ 129465 h 1044197"/>
                <a:gd name="connsiteX4" fmla="*/ 12368463 w 12368463"/>
                <a:gd name="connsiteY4" fmla="*/ 113423 h 1044197"/>
                <a:gd name="connsiteX0" fmla="*/ 0 w 12368463"/>
                <a:gd name="connsiteY0" fmla="*/ 498433 h 1044197"/>
                <a:gd name="connsiteX1" fmla="*/ 3593431 w 12368463"/>
                <a:gd name="connsiteY1" fmla="*/ 17170 h 1044197"/>
                <a:gd name="connsiteX2" fmla="*/ 7908758 w 12368463"/>
                <a:gd name="connsiteY2" fmla="*/ 1043865 h 1044197"/>
                <a:gd name="connsiteX3" fmla="*/ 11774905 w 12368463"/>
                <a:gd name="connsiteY3" fmla="*/ 129465 h 1044197"/>
                <a:gd name="connsiteX4" fmla="*/ 12368463 w 12368463"/>
                <a:gd name="connsiteY4" fmla="*/ 113423 h 1044197"/>
                <a:gd name="connsiteX0" fmla="*/ 0 w 12368463"/>
                <a:gd name="connsiteY0" fmla="*/ 498433 h 1045860"/>
                <a:gd name="connsiteX1" fmla="*/ 3593431 w 12368463"/>
                <a:gd name="connsiteY1" fmla="*/ 17170 h 1045860"/>
                <a:gd name="connsiteX2" fmla="*/ 7908758 w 12368463"/>
                <a:gd name="connsiteY2" fmla="*/ 1043865 h 1045860"/>
                <a:gd name="connsiteX3" fmla="*/ 11357810 w 12368463"/>
                <a:gd name="connsiteY3" fmla="*/ 273844 h 1045860"/>
                <a:gd name="connsiteX4" fmla="*/ 12368463 w 12368463"/>
                <a:gd name="connsiteY4" fmla="*/ 113423 h 1045860"/>
                <a:gd name="connsiteX0" fmla="*/ 0 w 12368463"/>
                <a:gd name="connsiteY0" fmla="*/ 503294 h 1146765"/>
                <a:gd name="connsiteX1" fmla="*/ 3593431 w 12368463"/>
                <a:gd name="connsiteY1" fmla="*/ 22031 h 1146765"/>
                <a:gd name="connsiteX2" fmla="*/ 8855242 w 12368463"/>
                <a:gd name="connsiteY2" fmla="*/ 1144979 h 1146765"/>
                <a:gd name="connsiteX3" fmla="*/ 11357810 w 12368463"/>
                <a:gd name="connsiteY3" fmla="*/ 278705 h 1146765"/>
                <a:gd name="connsiteX4" fmla="*/ 12368463 w 12368463"/>
                <a:gd name="connsiteY4" fmla="*/ 118284 h 1146765"/>
                <a:gd name="connsiteX0" fmla="*/ 0 w 12368463"/>
                <a:gd name="connsiteY0" fmla="*/ 503294 h 1157827"/>
                <a:gd name="connsiteX1" fmla="*/ 3593431 w 12368463"/>
                <a:gd name="connsiteY1" fmla="*/ 22031 h 1157827"/>
                <a:gd name="connsiteX2" fmla="*/ 8855242 w 12368463"/>
                <a:gd name="connsiteY2" fmla="*/ 1144979 h 1157827"/>
                <a:gd name="connsiteX3" fmla="*/ 11357810 w 12368463"/>
                <a:gd name="connsiteY3" fmla="*/ 599547 h 1157827"/>
                <a:gd name="connsiteX4" fmla="*/ 12368463 w 12368463"/>
                <a:gd name="connsiteY4" fmla="*/ 118284 h 1157827"/>
                <a:gd name="connsiteX0" fmla="*/ 0 w 12368463"/>
                <a:gd name="connsiteY0" fmla="*/ 503294 h 1161527"/>
                <a:gd name="connsiteX1" fmla="*/ 3593431 w 12368463"/>
                <a:gd name="connsiteY1" fmla="*/ 22031 h 1161527"/>
                <a:gd name="connsiteX2" fmla="*/ 8855242 w 12368463"/>
                <a:gd name="connsiteY2" fmla="*/ 1144979 h 1161527"/>
                <a:gd name="connsiteX3" fmla="*/ 11357810 w 12368463"/>
                <a:gd name="connsiteY3" fmla="*/ 599547 h 1161527"/>
                <a:gd name="connsiteX4" fmla="*/ 12368463 w 12368463"/>
                <a:gd name="connsiteY4" fmla="*/ 118284 h 1161527"/>
                <a:gd name="connsiteX0" fmla="*/ 0 w 12609094"/>
                <a:gd name="connsiteY0" fmla="*/ 503294 h 1157530"/>
                <a:gd name="connsiteX1" fmla="*/ 3593431 w 12609094"/>
                <a:gd name="connsiteY1" fmla="*/ 22031 h 1157530"/>
                <a:gd name="connsiteX2" fmla="*/ 8855242 w 12609094"/>
                <a:gd name="connsiteY2" fmla="*/ 1144979 h 1157530"/>
                <a:gd name="connsiteX3" fmla="*/ 11357810 w 12609094"/>
                <a:gd name="connsiteY3" fmla="*/ 599547 h 1157530"/>
                <a:gd name="connsiteX4" fmla="*/ 12609094 w 12609094"/>
                <a:gd name="connsiteY4" fmla="*/ 198494 h 1157530"/>
                <a:gd name="connsiteX0" fmla="*/ 0 w 12609094"/>
                <a:gd name="connsiteY0" fmla="*/ 503294 h 1157530"/>
                <a:gd name="connsiteX1" fmla="*/ 3593431 w 12609094"/>
                <a:gd name="connsiteY1" fmla="*/ 22031 h 1157530"/>
                <a:gd name="connsiteX2" fmla="*/ 8855242 w 12609094"/>
                <a:gd name="connsiteY2" fmla="*/ 1144979 h 1157530"/>
                <a:gd name="connsiteX3" fmla="*/ 11357810 w 12609094"/>
                <a:gd name="connsiteY3" fmla="*/ 599547 h 1157530"/>
                <a:gd name="connsiteX4" fmla="*/ 12609094 w 12609094"/>
                <a:gd name="connsiteY4" fmla="*/ 198494 h 1157530"/>
                <a:gd name="connsiteX0" fmla="*/ 0 w 12609094"/>
                <a:gd name="connsiteY0" fmla="*/ 503294 h 1157530"/>
                <a:gd name="connsiteX1" fmla="*/ 3593431 w 12609094"/>
                <a:gd name="connsiteY1" fmla="*/ 22031 h 1157530"/>
                <a:gd name="connsiteX2" fmla="*/ 8678779 w 12609094"/>
                <a:gd name="connsiteY2" fmla="*/ 1144979 h 1157530"/>
                <a:gd name="connsiteX3" fmla="*/ 11357810 w 12609094"/>
                <a:gd name="connsiteY3" fmla="*/ 599547 h 1157530"/>
                <a:gd name="connsiteX4" fmla="*/ 12609094 w 12609094"/>
                <a:gd name="connsiteY4" fmla="*/ 198494 h 1157530"/>
                <a:gd name="connsiteX0" fmla="*/ 0 w 12609094"/>
                <a:gd name="connsiteY0" fmla="*/ 503294 h 1145790"/>
                <a:gd name="connsiteX1" fmla="*/ 3593431 w 12609094"/>
                <a:gd name="connsiteY1" fmla="*/ 22031 h 1145790"/>
                <a:gd name="connsiteX2" fmla="*/ 8678779 w 12609094"/>
                <a:gd name="connsiteY2" fmla="*/ 1144979 h 1145790"/>
                <a:gd name="connsiteX3" fmla="*/ 12609094 w 12609094"/>
                <a:gd name="connsiteY3" fmla="*/ 198494 h 1145790"/>
                <a:gd name="connsiteX0" fmla="*/ 0 w 12609094"/>
                <a:gd name="connsiteY0" fmla="*/ 458098 h 1100219"/>
                <a:gd name="connsiteX1" fmla="*/ 4010526 w 12609094"/>
                <a:gd name="connsiteY1" fmla="*/ 24961 h 1100219"/>
                <a:gd name="connsiteX2" fmla="*/ 8678779 w 12609094"/>
                <a:gd name="connsiteY2" fmla="*/ 1099783 h 1100219"/>
                <a:gd name="connsiteX3" fmla="*/ 12609094 w 12609094"/>
                <a:gd name="connsiteY3" fmla="*/ 153298 h 1100219"/>
                <a:gd name="connsiteX0" fmla="*/ 0 w 12609094"/>
                <a:gd name="connsiteY0" fmla="*/ 459006 h 1117160"/>
                <a:gd name="connsiteX1" fmla="*/ 4010526 w 12609094"/>
                <a:gd name="connsiteY1" fmla="*/ 25869 h 1117160"/>
                <a:gd name="connsiteX2" fmla="*/ 8999621 w 12609094"/>
                <a:gd name="connsiteY2" fmla="*/ 1116733 h 1117160"/>
                <a:gd name="connsiteX3" fmla="*/ 12609094 w 12609094"/>
                <a:gd name="connsiteY3" fmla="*/ 154206 h 1117160"/>
                <a:gd name="connsiteX0" fmla="*/ 0 w 12288251"/>
                <a:gd name="connsiteY0" fmla="*/ 459006 h 1118949"/>
                <a:gd name="connsiteX1" fmla="*/ 4010526 w 12288251"/>
                <a:gd name="connsiteY1" fmla="*/ 25869 h 1118949"/>
                <a:gd name="connsiteX2" fmla="*/ 8999621 w 12288251"/>
                <a:gd name="connsiteY2" fmla="*/ 1116733 h 1118949"/>
                <a:gd name="connsiteX3" fmla="*/ 12288251 w 12288251"/>
                <a:gd name="connsiteY3" fmla="*/ 298585 h 1118949"/>
                <a:gd name="connsiteX0" fmla="*/ 0 w 12288251"/>
                <a:gd name="connsiteY0" fmla="*/ 459006 h 1119678"/>
                <a:gd name="connsiteX1" fmla="*/ 4010526 w 12288251"/>
                <a:gd name="connsiteY1" fmla="*/ 25869 h 1119678"/>
                <a:gd name="connsiteX2" fmla="*/ 8999621 w 12288251"/>
                <a:gd name="connsiteY2" fmla="*/ 1116733 h 1119678"/>
                <a:gd name="connsiteX3" fmla="*/ 12288251 w 12288251"/>
                <a:gd name="connsiteY3" fmla="*/ 298585 h 1119678"/>
                <a:gd name="connsiteX0" fmla="*/ 0 w 12336378"/>
                <a:gd name="connsiteY0" fmla="*/ 459006 h 1119678"/>
                <a:gd name="connsiteX1" fmla="*/ 4010526 w 12336378"/>
                <a:gd name="connsiteY1" fmla="*/ 25869 h 1119678"/>
                <a:gd name="connsiteX2" fmla="*/ 8999621 w 12336378"/>
                <a:gd name="connsiteY2" fmla="*/ 1116733 h 1119678"/>
                <a:gd name="connsiteX3" fmla="*/ 12336378 w 12336378"/>
                <a:gd name="connsiteY3" fmla="*/ 298585 h 1119678"/>
                <a:gd name="connsiteX0" fmla="*/ 0 w 12336378"/>
                <a:gd name="connsiteY0" fmla="*/ 459006 h 1119864"/>
                <a:gd name="connsiteX1" fmla="*/ 4010526 w 12336378"/>
                <a:gd name="connsiteY1" fmla="*/ 25869 h 1119864"/>
                <a:gd name="connsiteX2" fmla="*/ 8999621 w 12336378"/>
                <a:gd name="connsiteY2" fmla="*/ 1116733 h 1119864"/>
                <a:gd name="connsiteX3" fmla="*/ 12336378 w 12336378"/>
                <a:gd name="connsiteY3" fmla="*/ 298585 h 1119864"/>
                <a:gd name="connsiteX0" fmla="*/ 0 w 12336378"/>
                <a:gd name="connsiteY0" fmla="*/ 459920 h 1136723"/>
                <a:gd name="connsiteX1" fmla="*/ 4010526 w 12336378"/>
                <a:gd name="connsiteY1" fmla="*/ 26783 h 1136723"/>
                <a:gd name="connsiteX2" fmla="*/ 9160042 w 12336378"/>
                <a:gd name="connsiteY2" fmla="*/ 1133689 h 1136723"/>
                <a:gd name="connsiteX3" fmla="*/ 12336378 w 12336378"/>
                <a:gd name="connsiteY3" fmla="*/ 299499 h 1136723"/>
                <a:gd name="connsiteX0" fmla="*/ 0 w 12336378"/>
                <a:gd name="connsiteY0" fmla="*/ 489883 h 1167372"/>
                <a:gd name="connsiteX1" fmla="*/ 3930315 w 12336378"/>
                <a:gd name="connsiteY1" fmla="*/ 24662 h 1167372"/>
                <a:gd name="connsiteX2" fmla="*/ 9160042 w 12336378"/>
                <a:gd name="connsiteY2" fmla="*/ 1163652 h 1167372"/>
                <a:gd name="connsiteX3" fmla="*/ 12336378 w 12336378"/>
                <a:gd name="connsiteY3" fmla="*/ 329462 h 1167372"/>
                <a:gd name="connsiteX0" fmla="*/ 0 w 12336378"/>
                <a:gd name="connsiteY0" fmla="*/ 489883 h 1167372"/>
                <a:gd name="connsiteX1" fmla="*/ 3930315 w 12336378"/>
                <a:gd name="connsiteY1" fmla="*/ 24662 h 1167372"/>
                <a:gd name="connsiteX2" fmla="*/ 9160042 w 12336378"/>
                <a:gd name="connsiteY2" fmla="*/ 1163652 h 1167372"/>
                <a:gd name="connsiteX3" fmla="*/ 12336378 w 12336378"/>
                <a:gd name="connsiteY3" fmla="*/ 329462 h 1167372"/>
                <a:gd name="connsiteX0" fmla="*/ 0 w 12336378"/>
                <a:gd name="connsiteY0" fmla="*/ 489883 h 1166384"/>
                <a:gd name="connsiteX1" fmla="*/ 3930315 w 12336378"/>
                <a:gd name="connsiteY1" fmla="*/ 24662 h 1166384"/>
                <a:gd name="connsiteX2" fmla="*/ 9160042 w 12336378"/>
                <a:gd name="connsiteY2" fmla="*/ 1163652 h 1166384"/>
                <a:gd name="connsiteX3" fmla="*/ 12336378 w 12336378"/>
                <a:gd name="connsiteY3" fmla="*/ 329462 h 1166384"/>
                <a:gd name="connsiteX0" fmla="*/ 0 w 12256167"/>
                <a:gd name="connsiteY0" fmla="*/ 489883 h 1168885"/>
                <a:gd name="connsiteX1" fmla="*/ 3930315 w 12256167"/>
                <a:gd name="connsiteY1" fmla="*/ 24662 h 1168885"/>
                <a:gd name="connsiteX2" fmla="*/ 9160042 w 12256167"/>
                <a:gd name="connsiteY2" fmla="*/ 1163652 h 1168885"/>
                <a:gd name="connsiteX3" fmla="*/ 12256167 w 12256167"/>
                <a:gd name="connsiteY3" fmla="*/ 425715 h 1168885"/>
                <a:gd name="connsiteX0" fmla="*/ 0 w 12240125"/>
                <a:gd name="connsiteY0" fmla="*/ 238646 h 1254532"/>
                <a:gd name="connsiteX1" fmla="*/ 3914273 w 12240125"/>
                <a:gd name="connsiteY1" fmla="*/ 110309 h 1254532"/>
                <a:gd name="connsiteX2" fmla="*/ 9144000 w 12240125"/>
                <a:gd name="connsiteY2" fmla="*/ 1249299 h 1254532"/>
                <a:gd name="connsiteX3" fmla="*/ 12240125 w 12240125"/>
                <a:gd name="connsiteY3" fmla="*/ 511362 h 1254532"/>
                <a:gd name="connsiteX0" fmla="*/ 0 w 12240125"/>
                <a:gd name="connsiteY0" fmla="*/ 259219 h 1275890"/>
                <a:gd name="connsiteX1" fmla="*/ 3978441 w 12240125"/>
                <a:gd name="connsiteY1" fmla="*/ 98798 h 1275890"/>
                <a:gd name="connsiteX2" fmla="*/ 9144000 w 12240125"/>
                <a:gd name="connsiteY2" fmla="*/ 1269872 h 1275890"/>
                <a:gd name="connsiteX3" fmla="*/ 12240125 w 12240125"/>
                <a:gd name="connsiteY3" fmla="*/ 531935 h 1275890"/>
                <a:gd name="connsiteX0" fmla="*/ 0 w 12240125"/>
                <a:gd name="connsiteY0" fmla="*/ 259219 h 1271902"/>
                <a:gd name="connsiteX1" fmla="*/ 3978441 w 12240125"/>
                <a:gd name="connsiteY1" fmla="*/ 98798 h 1271902"/>
                <a:gd name="connsiteX2" fmla="*/ 9144000 w 12240125"/>
                <a:gd name="connsiteY2" fmla="*/ 1269872 h 1271902"/>
                <a:gd name="connsiteX3" fmla="*/ 12240125 w 12240125"/>
                <a:gd name="connsiteY3" fmla="*/ 531935 h 1271902"/>
                <a:gd name="connsiteX0" fmla="*/ 0 w 12240125"/>
                <a:gd name="connsiteY0" fmla="*/ 259219 h 1271902"/>
                <a:gd name="connsiteX1" fmla="*/ 3978441 w 12240125"/>
                <a:gd name="connsiteY1" fmla="*/ 98798 h 1271902"/>
                <a:gd name="connsiteX2" fmla="*/ 8999621 w 12240125"/>
                <a:gd name="connsiteY2" fmla="*/ 1269872 h 1271902"/>
                <a:gd name="connsiteX3" fmla="*/ 12240125 w 12240125"/>
                <a:gd name="connsiteY3" fmla="*/ 531935 h 1271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40125" h="1271902">
                  <a:moveTo>
                    <a:pt x="0" y="259219"/>
                  </a:moveTo>
                  <a:cubicBezTo>
                    <a:pt x="1137652" y="-26865"/>
                    <a:pt x="2478504" y="-69644"/>
                    <a:pt x="3978441" y="98798"/>
                  </a:cubicBezTo>
                  <a:cubicBezTo>
                    <a:pt x="5478378" y="267240"/>
                    <a:pt x="7606632" y="1229768"/>
                    <a:pt x="8999621" y="1269872"/>
                  </a:cubicBezTo>
                  <a:cubicBezTo>
                    <a:pt x="10392610" y="1309976"/>
                    <a:pt x="11902573" y="745162"/>
                    <a:pt x="12240125" y="531935"/>
                  </a:cubicBezTo>
                </a:path>
              </a:pathLst>
            </a:custGeom>
            <a:noFill/>
            <a:ln w="28575">
              <a:solidFill>
                <a:srgbClr val="015287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00" tIns="45699" rIns="91400" bIns="45699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3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8" name="!!A"/>
            <p:cNvSpPr/>
            <p:nvPr/>
          </p:nvSpPr>
          <p:spPr>
            <a:xfrm>
              <a:off x="1145293" y="3793340"/>
              <a:ext cx="480730" cy="483132"/>
            </a:xfrm>
            <a:prstGeom prst="ellipse">
              <a:avLst/>
            </a:prstGeom>
            <a:solidFill>
              <a:srgbClr val="0152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1</a:t>
              </a:r>
            </a:p>
          </p:txBody>
        </p:sp>
        <p:sp>
          <p:nvSpPr>
            <p:cNvPr id="53" name="Oval 4"/>
            <p:cNvSpPr/>
            <p:nvPr/>
          </p:nvSpPr>
          <p:spPr>
            <a:xfrm>
              <a:off x="3547853" y="3867611"/>
              <a:ext cx="480730" cy="483132"/>
            </a:xfrm>
            <a:prstGeom prst="ellipse">
              <a:avLst/>
            </a:prstGeom>
            <a:solidFill>
              <a:srgbClr val="0152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2</a:t>
              </a:r>
            </a:p>
          </p:txBody>
        </p:sp>
        <p:sp>
          <p:nvSpPr>
            <p:cNvPr id="56" name="Oval 4"/>
            <p:cNvSpPr/>
            <p:nvPr/>
          </p:nvSpPr>
          <p:spPr>
            <a:xfrm>
              <a:off x="5850285" y="4392660"/>
              <a:ext cx="480730" cy="483132"/>
            </a:xfrm>
            <a:prstGeom prst="ellipse">
              <a:avLst/>
            </a:prstGeom>
            <a:solidFill>
              <a:srgbClr val="0152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3</a:t>
              </a:r>
            </a:p>
          </p:txBody>
        </p:sp>
        <p:sp>
          <p:nvSpPr>
            <p:cNvPr id="59" name="Oval 4"/>
            <p:cNvSpPr/>
            <p:nvPr/>
          </p:nvSpPr>
          <p:spPr>
            <a:xfrm>
              <a:off x="8256135" y="4989238"/>
              <a:ext cx="480730" cy="483132"/>
            </a:xfrm>
            <a:prstGeom prst="ellipse">
              <a:avLst/>
            </a:prstGeom>
            <a:solidFill>
              <a:srgbClr val="0152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sym typeface="Source Han Serif SC" panose="02020400000000000000" pitchFamily="18" charset="-122"/>
                </a:rPr>
                <a:t>4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619309" y="4472013"/>
              <a:ext cx="1556756" cy="964581"/>
            </a:xfrm>
            <a:prstGeom prst="rect">
              <a:avLst/>
            </a:prstGeom>
          </p:spPr>
          <p:txBody>
            <a:bodyPr wrap="none" lIns="91400" tIns="45699" rIns="91400" bIns="45699" anchor="t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2300" kern="100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  <a:sym typeface="Source Han Serif SC" panose="02020400000000000000" pitchFamily="18" charset="-122"/>
                </a:rPr>
                <a:t>Part 1</a:t>
              </a:r>
              <a:endParaRPr lang="en-US" altLang="zh-CN" sz="2300" kern="100">
                <a:solidFill>
                  <a:srgbClr val="01528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/>
              </a:endParaRPr>
            </a:p>
            <a:p>
              <a:pPr algn="ctr">
                <a:lnSpc>
                  <a:spcPct val="130000"/>
                </a:lnSpc>
                <a:defRPr/>
              </a:pPr>
              <a:r>
                <a:rPr lang="en-US" altLang="zh-CN" sz="2300" kern="100" err="1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Định</a:t>
              </a:r>
              <a:r>
                <a:rPr lang="en-US" altLang="zh-CN" sz="2300" kern="100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 </a:t>
              </a:r>
              <a:r>
                <a:rPr lang="en-US" altLang="zh-CN" sz="2300" kern="100" err="1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nghĩa</a:t>
              </a:r>
              <a:endParaRPr lang="en-US" altLang="zh-CN" sz="2300" kern="100">
                <a:solidFill>
                  <a:srgbClr val="01528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2981935" y="4478126"/>
              <a:ext cx="1527903" cy="1424707"/>
            </a:xfrm>
            <a:prstGeom prst="rect">
              <a:avLst/>
            </a:prstGeom>
          </p:spPr>
          <p:txBody>
            <a:bodyPr wrap="none" lIns="91400" tIns="45699" rIns="91400" bIns="45699" anchor="t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2300" kern="100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  <a:sym typeface="Source Han Serif SC" panose="02020400000000000000" pitchFamily="18" charset="-122"/>
                </a:rPr>
                <a:t>Part 2</a:t>
              </a:r>
              <a:endParaRPr lang="en-US" altLang="zh-CN" sz="2300" kern="100">
                <a:solidFill>
                  <a:srgbClr val="01528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/>
              </a:endParaRPr>
            </a:p>
            <a:p>
              <a:pPr algn="ctr">
                <a:lnSpc>
                  <a:spcPct val="130000"/>
                </a:lnSpc>
                <a:defRPr/>
              </a:pPr>
              <a:r>
                <a:rPr lang="en-US" altLang="zh-CN" sz="2300" kern="100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Bong </a:t>
              </a:r>
              <a:r>
                <a:rPr lang="en-US" altLang="zh-CN" sz="2300" kern="100" err="1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bóng</a:t>
              </a:r>
              <a:endParaRPr lang="en-US" altLang="zh-CN" sz="2300" kern="100">
                <a:solidFill>
                  <a:srgbClr val="01528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/>
              </a:endParaRPr>
            </a:p>
            <a:p>
              <a:pPr algn="ctr">
                <a:lnSpc>
                  <a:spcPct val="130000"/>
                </a:lnSpc>
                <a:defRPr/>
              </a:pPr>
              <a:r>
                <a:rPr lang="en-US" altLang="zh-CN" sz="2300" kern="100" err="1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Xà</a:t>
              </a:r>
              <a:r>
                <a:rPr lang="en-US" altLang="zh-CN" sz="2300" kern="100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 </a:t>
              </a:r>
              <a:r>
                <a:rPr lang="en-US" altLang="zh-CN" sz="2300" kern="100" err="1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phòng</a:t>
              </a:r>
              <a:endParaRPr lang="en-US" altLang="zh-CN" sz="2300" kern="100">
                <a:solidFill>
                  <a:srgbClr val="01528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5262591" y="5066974"/>
              <a:ext cx="1646525" cy="964581"/>
            </a:xfrm>
            <a:prstGeom prst="rect">
              <a:avLst/>
            </a:prstGeom>
          </p:spPr>
          <p:txBody>
            <a:bodyPr wrap="none" lIns="91400" tIns="45699" rIns="91400" bIns="45699" anchor="t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2300" kern="100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  <a:sym typeface="Source Han Serif SC" panose="02020400000000000000" pitchFamily="18" charset="-122"/>
                </a:rPr>
                <a:t>Part 3</a:t>
              </a:r>
            </a:p>
            <a:p>
              <a:pPr algn="ctr">
                <a:lnSpc>
                  <a:spcPct val="130000"/>
                </a:lnSpc>
                <a:defRPr/>
              </a:pPr>
              <a:r>
                <a:rPr lang="en-US" altLang="zh-CN" sz="2300" kern="100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Bubble sort</a:t>
              </a:r>
            </a:p>
          </p:txBody>
        </p:sp>
        <p:sp>
          <p:nvSpPr>
            <p:cNvPr id="64" name="矩形 63"/>
            <p:cNvSpPr/>
            <p:nvPr/>
          </p:nvSpPr>
          <p:spPr>
            <a:xfrm>
              <a:off x="7830452" y="5663634"/>
              <a:ext cx="1327527" cy="964581"/>
            </a:xfrm>
            <a:prstGeom prst="rect">
              <a:avLst/>
            </a:prstGeom>
          </p:spPr>
          <p:txBody>
            <a:bodyPr wrap="none" lIns="91400" tIns="45699" rIns="91400" bIns="45699" anchor="t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2300" kern="100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  <a:sym typeface="Source Han Serif SC" panose="02020400000000000000" pitchFamily="18" charset="-122"/>
                </a:rPr>
                <a:t>Part 4</a:t>
              </a:r>
            </a:p>
            <a:p>
              <a:pPr algn="ctr">
                <a:lnSpc>
                  <a:spcPct val="130000"/>
                </a:lnSpc>
                <a:defRPr/>
              </a:pPr>
              <a:r>
                <a:rPr lang="en-US" altLang="zh-CN" sz="2300" kern="100">
                  <a:solidFill>
                    <a:srgbClr val="015287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/>
                </a:rPr>
                <a:t>Fun facts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70562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-0314-29动感蓝色气泡PPT"/>
</p:tagLst>
</file>

<file path=ppt/theme/theme1.xml><?xml version="1.0" encoding="utf-8"?>
<a:theme xmlns:a="http://schemas.openxmlformats.org/drawingml/2006/main" name="AAAAAAAAAAAA）">
  <a:themeElements>
    <a:clrScheme name="自定义 85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5287"/>
      </a:accent1>
      <a:accent2>
        <a:srgbClr val="025D97"/>
      </a:accent2>
      <a:accent3>
        <a:srgbClr val="015287"/>
      </a:accent3>
      <a:accent4>
        <a:srgbClr val="025D97"/>
      </a:accent4>
      <a:accent5>
        <a:srgbClr val="015287"/>
      </a:accent5>
      <a:accent6>
        <a:srgbClr val="025D9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1987</Words>
  <Application>Microsoft Office PowerPoint</Application>
  <PresentationFormat>Widescreen</PresentationFormat>
  <Paragraphs>588</Paragraphs>
  <Slides>70</Slides>
  <Notes>70</Notes>
  <HiddenSlides>0</HiddenSlides>
  <MMClips>1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85" baseType="lpstr">
      <vt:lpstr>等线</vt:lpstr>
      <vt:lpstr>等线 Light</vt:lpstr>
      <vt:lpstr>微软雅黑</vt:lpstr>
      <vt:lpstr>Arial</vt:lpstr>
      <vt:lpstr>Calibri</vt:lpstr>
      <vt:lpstr>Cambria</vt:lpstr>
      <vt:lpstr>Cambria </vt:lpstr>
      <vt:lpstr>Courier New</vt:lpstr>
      <vt:lpstr>Lato Hairline</vt:lpstr>
      <vt:lpstr>Lato Light</vt:lpstr>
      <vt:lpstr>Lato Regular</vt:lpstr>
      <vt:lpstr>Segoe Marker</vt:lpstr>
      <vt:lpstr>Sitka Text</vt:lpstr>
      <vt:lpstr>Source Han Serif SC</vt:lpstr>
      <vt:lpstr>AAAAAAAAAAAA）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5-0314-29动感蓝色气泡PPT</dc:title>
  <dc:creator>Administrator</dc:creator>
  <cp:lastModifiedBy>VÕ NGỌC BÍCH TRÂM</cp:lastModifiedBy>
  <cp:revision>5</cp:revision>
  <dcterms:created xsi:type="dcterms:W3CDTF">2019-03-14T10:23:39Z</dcterms:created>
  <dcterms:modified xsi:type="dcterms:W3CDTF">2023-12-02T14:18:49Z</dcterms:modified>
</cp:coreProperties>
</file>

<file path=docProps/thumbnail.jpeg>
</file>